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9" r:id="rId3"/>
    <p:sldId id="262" r:id="rId4"/>
    <p:sldId id="257" r:id="rId5"/>
    <p:sldId id="258" r:id="rId6"/>
    <p:sldId id="260" r:id="rId7"/>
    <p:sldId id="261" r:id="rId8"/>
    <p:sldId id="263" r:id="rId9"/>
    <p:sldId id="264" r:id="rId10"/>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83692" autoAdjust="0"/>
  </p:normalViewPr>
  <p:slideViewPr>
    <p:cSldViewPr>
      <p:cViewPr varScale="1">
        <p:scale>
          <a:sx n="60" d="100"/>
          <a:sy n="60" d="100"/>
        </p:scale>
        <p:origin x="-166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E4A3704-341E-41EC-89F8-7BD28677BF36}" type="doc">
      <dgm:prSet loTypeId="urn:microsoft.com/office/officeart/2005/8/layout/venn3" loCatId="relationship" qsTypeId="urn:microsoft.com/office/officeart/2005/8/quickstyle/simple1" qsCatId="simple" csTypeId="urn:microsoft.com/office/officeart/2005/8/colors/colorful5" csCatId="colorful" phldr="1"/>
      <dgm:spPr/>
      <dgm:t>
        <a:bodyPr/>
        <a:lstStyle/>
        <a:p>
          <a:endParaRPr lang="es-EC"/>
        </a:p>
      </dgm:t>
    </dgm:pt>
    <dgm:pt modelId="{D7EF1413-5B62-48D9-AC5C-281C5B0E0B48}">
      <dgm:prSet custT="1"/>
      <dgm:spPr/>
      <dgm:t>
        <a:bodyPr/>
        <a:lstStyle/>
        <a:p>
          <a:pPr rtl="0"/>
          <a:r>
            <a:rPr lang="es-EC" sz="1100" dirty="0" smtClean="0"/>
            <a:t>Desarrollo</a:t>
          </a:r>
          <a:endParaRPr lang="es-EC" sz="1100" dirty="0"/>
        </a:p>
      </dgm:t>
    </dgm:pt>
    <dgm:pt modelId="{A1745446-6C1B-4855-8B25-020A71098FBF}" type="parTrans" cxnId="{1B5047E5-D165-4644-93B8-19B6C40B8CD8}">
      <dgm:prSet/>
      <dgm:spPr/>
      <dgm:t>
        <a:bodyPr/>
        <a:lstStyle/>
        <a:p>
          <a:endParaRPr lang="es-EC" sz="3600"/>
        </a:p>
      </dgm:t>
    </dgm:pt>
    <dgm:pt modelId="{9C68CDB8-54C7-4C28-BA08-66F59D36CBDF}" type="sibTrans" cxnId="{1B5047E5-D165-4644-93B8-19B6C40B8CD8}">
      <dgm:prSet/>
      <dgm:spPr/>
      <dgm:t>
        <a:bodyPr/>
        <a:lstStyle/>
        <a:p>
          <a:endParaRPr lang="es-EC" sz="3600"/>
        </a:p>
      </dgm:t>
    </dgm:pt>
    <dgm:pt modelId="{0BCA471D-4B43-46EE-A3D1-3A05EA2BBAE7}">
      <dgm:prSet custT="1"/>
      <dgm:spPr/>
      <dgm:t>
        <a:bodyPr/>
        <a:lstStyle/>
        <a:p>
          <a:pPr rtl="0"/>
          <a:r>
            <a:rPr lang="es-EC" sz="1100" dirty="0" smtClean="0"/>
            <a:t>Medioambiente sano</a:t>
          </a:r>
          <a:endParaRPr lang="es-EC" sz="1100" dirty="0"/>
        </a:p>
      </dgm:t>
    </dgm:pt>
    <dgm:pt modelId="{7C76D5AF-F12B-4E77-B97A-9C6D23CD153B}" type="parTrans" cxnId="{52B17580-7554-454D-90E0-25CF3853AA05}">
      <dgm:prSet/>
      <dgm:spPr/>
      <dgm:t>
        <a:bodyPr/>
        <a:lstStyle/>
        <a:p>
          <a:endParaRPr lang="es-EC" sz="3600"/>
        </a:p>
      </dgm:t>
    </dgm:pt>
    <dgm:pt modelId="{32B4259D-34FB-49B7-A920-2BFA3E4DEE9D}" type="sibTrans" cxnId="{52B17580-7554-454D-90E0-25CF3853AA05}">
      <dgm:prSet/>
      <dgm:spPr/>
      <dgm:t>
        <a:bodyPr/>
        <a:lstStyle/>
        <a:p>
          <a:endParaRPr lang="es-EC" sz="3600"/>
        </a:p>
      </dgm:t>
    </dgm:pt>
    <dgm:pt modelId="{C97EEFB0-43A6-440F-B0E4-DFE59C2B510B}">
      <dgm:prSet custT="1"/>
      <dgm:spPr/>
      <dgm:t>
        <a:bodyPr/>
        <a:lstStyle/>
        <a:p>
          <a:pPr rtl="0"/>
          <a:r>
            <a:rPr lang="es-EC" sz="1100" dirty="0" smtClean="0"/>
            <a:t>Paz</a:t>
          </a:r>
          <a:endParaRPr lang="es-EC" sz="1100" dirty="0"/>
        </a:p>
      </dgm:t>
    </dgm:pt>
    <dgm:pt modelId="{75FCBDF3-ADC6-47D5-A9DC-F0E61785802E}" type="parTrans" cxnId="{27C6AE80-2816-4639-A525-77BC0006EA6D}">
      <dgm:prSet/>
      <dgm:spPr/>
      <dgm:t>
        <a:bodyPr/>
        <a:lstStyle/>
        <a:p>
          <a:endParaRPr lang="es-EC" sz="3600"/>
        </a:p>
      </dgm:t>
    </dgm:pt>
    <dgm:pt modelId="{5510B96F-E188-4895-9258-CCD53CC4A982}" type="sibTrans" cxnId="{27C6AE80-2816-4639-A525-77BC0006EA6D}">
      <dgm:prSet/>
      <dgm:spPr/>
      <dgm:t>
        <a:bodyPr/>
        <a:lstStyle/>
        <a:p>
          <a:endParaRPr lang="es-EC" sz="3600"/>
        </a:p>
      </dgm:t>
    </dgm:pt>
    <dgm:pt modelId="{EEB6E53C-C5D9-4601-B479-874DC12E3EEB}">
      <dgm:prSet custT="1"/>
      <dgm:spPr/>
      <dgm:t>
        <a:bodyPr/>
        <a:lstStyle/>
        <a:p>
          <a:pPr rtl="0"/>
          <a:r>
            <a:rPr lang="es-EC" sz="1100" dirty="0" smtClean="0"/>
            <a:t>Patrimonio artístico y cultural</a:t>
          </a:r>
          <a:endParaRPr lang="es-EC" sz="1100" dirty="0"/>
        </a:p>
      </dgm:t>
    </dgm:pt>
    <dgm:pt modelId="{268D0231-2E4F-4D4F-861F-E42890CAFF06}" type="parTrans" cxnId="{A1C0267D-BC15-4BF9-9E9F-90007570DCFD}">
      <dgm:prSet/>
      <dgm:spPr/>
      <dgm:t>
        <a:bodyPr/>
        <a:lstStyle/>
        <a:p>
          <a:endParaRPr lang="es-EC" sz="3600"/>
        </a:p>
      </dgm:t>
    </dgm:pt>
    <dgm:pt modelId="{99F3AC36-6D7E-44ED-AC19-1C416B7FDDFA}" type="sibTrans" cxnId="{A1C0267D-BC15-4BF9-9E9F-90007570DCFD}">
      <dgm:prSet/>
      <dgm:spPr/>
      <dgm:t>
        <a:bodyPr/>
        <a:lstStyle/>
        <a:p>
          <a:endParaRPr lang="es-EC" sz="3600"/>
        </a:p>
      </dgm:t>
    </dgm:pt>
    <dgm:pt modelId="{FA7867B5-3D35-4AAD-BEBD-9FF558046DFE}">
      <dgm:prSet custT="1"/>
      <dgm:spPr/>
      <dgm:t>
        <a:bodyPr/>
        <a:lstStyle/>
        <a:p>
          <a:pPr rtl="0"/>
          <a:r>
            <a:rPr lang="es-EC" sz="1100" dirty="0" smtClean="0"/>
            <a:t>Consumido-res y usuarios</a:t>
          </a:r>
          <a:endParaRPr lang="es-EC" sz="1100" dirty="0"/>
        </a:p>
      </dgm:t>
    </dgm:pt>
    <dgm:pt modelId="{803F77CD-56D4-4B0D-BC0E-DDD6B3AAF3C0}" type="parTrans" cxnId="{9C9B8976-8C97-4FF5-AEB7-0F5025041D18}">
      <dgm:prSet/>
      <dgm:spPr/>
      <dgm:t>
        <a:bodyPr/>
        <a:lstStyle/>
        <a:p>
          <a:endParaRPr lang="es-EC" sz="3600"/>
        </a:p>
      </dgm:t>
    </dgm:pt>
    <dgm:pt modelId="{33F0E89E-5AB7-4DF6-A610-C0B09FFE9B10}" type="sibTrans" cxnId="{9C9B8976-8C97-4FF5-AEB7-0F5025041D18}">
      <dgm:prSet/>
      <dgm:spPr/>
      <dgm:t>
        <a:bodyPr/>
        <a:lstStyle/>
        <a:p>
          <a:endParaRPr lang="es-EC" sz="3600"/>
        </a:p>
      </dgm:t>
    </dgm:pt>
    <dgm:pt modelId="{CCB00A28-4C34-4BD3-8967-20EA70A9B7DC}">
      <dgm:prSet custT="1"/>
      <dgm:spPr/>
      <dgm:t>
        <a:bodyPr/>
        <a:lstStyle/>
        <a:p>
          <a:pPr rtl="0"/>
          <a:r>
            <a:rPr lang="es-EC" sz="1100" b="1" dirty="0" smtClean="0"/>
            <a:t>Derechos de </a:t>
          </a:r>
          <a:r>
            <a:rPr lang="es-EC" sz="1100" b="1" dirty="0" err="1" smtClean="0"/>
            <a:t>comunida</a:t>
          </a:r>
          <a:r>
            <a:rPr lang="es-EC" sz="1100" b="1" dirty="0" smtClean="0"/>
            <a:t>-des, pueblos y </a:t>
          </a:r>
          <a:r>
            <a:rPr lang="es-EC" sz="1100" b="1" dirty="0" err="1" smtClean="0"/>
            <a:t>nacionali-dades</a:t>
          </a:r>
          <a:endParaRPr lang="es-EC" sz="1100" dirty="0"/>
        </a:p>
      </dgm:t>
    </dgm:pt>
    <dgm:pt modelId="{B1B86E77-C3BB-49DF-9F3D-4858C4FE149D}" type="parTrans" cxnId="{484413EC-7543-44D6-B3BC-B42758EB147F}">
      <dgm:prSet/>
      <dgm:spPr/>
      <dgm:t>
        <a:bodyPr/>
        <a:lstStyle/>
        <a:p>
          <a:endParaRPr lang="es-EC" sz="3600"/>
        </a:p>
      </dgm:t>
    </dgm:pt>
    <dgm:pt modelId="{69DB1D20-27A0-4CBC-8CB6-64354CF792E4}" type="sibTrans" cxnId="{484413EC-7543-44D6-B3BC-B42758EB147F}">
      <dgm:prSet/>
      <dgm:spPr/>
      <dgm:t>
        <a:bodyPr/>
        <a:lstStyle/>
        <a:p>
          <a:endParaRPr lang="es-EC" sz="3600"/>
        </a:p>
      </dgm:t>
    </dgm:pt>
    <dgm:pt modelId="{694FD7A4-654F-42F2-BFCD-3CA68399AE07}" type="pres">
      <dgm:prSet presAssocID="{8E4A3704-341E-41EC-89F8-7BD28677BF36}" presName="Name0" presStyleCnt="0">
        <dgm:presLayoutVars>
          <dgm:dir/>
          <dgm:resizeHandles val="exact"/>
        </dgm:presLayoutVars>
      </dgm:prSet>
      <dgm:spPr/>
      <dgm:t>
        <a:bodyPr/>
        <a:lstStyle/>
        <a:p>
          <a:endParaRPr lang="es-EC"/>
        </a:p>
      </dgm:t>
    </dgm:pt>
    <dgm:pt modelId="{CA293515-4252-4909-AD41-999765740D78}" type="pres">
      <dgm:prSet presAssocID="{D7EF1413-5B62-48D9-AC5C-281C5B0E0B48}" presName="Name5" presStyleLbl="vennNode1" presStyleIdx="0" presStyleCnt="6">
        <dgm:presLayoutVars>
          <dgm:bulletEnabled val="1"/>
        </dgm:presLayoutVars>
      </dgm:prSet>
      <dgm:spPr/>
      <dgm:t>
        <a:bodyPr/>
        <a:lstStyle/>
        <a:p>
          <a:endParaRPr lang="es-EC"/>
        </a:p>
      </dgm:t>
    </dgm:pt>
    <dgm:pt modelId="{E19D38DE-9411-4584-B750-386194BA797D}" type="pres">
      <dgm:prSet presAssocID="{9C68CDB8-54C7-4C28-BA08-66F59D36CBDF}" presName="space" presStyleCnt="0"/>
      <dgm:spPr/>
    </dgm:pt>
    <dgm:pt modelId="{DE92CDC2-2471-4259-823C-BE6E291B3305}" type="pres">
      <dgm:prSet presAssocID="{0BCA471D-4B43-46EE-A3D1-3A05EA2BBAE7}" presName="Name5" presStyleLbl="vennNode1" presStyleIdx="1" presStyleCnt="6">
        <dgm:presLayoutVars>
          <dgm:bulletEnabled val="1"/>
        </dgm:presLayoutVars>
      </dgm:prSet>
      <dgm:spPr/>
      <dgm:t>
        <a:bodyPr/>
        <a:lstStyle/>
        <a:p>
          <a:endParaRPr lang="es-EC"/>
        </a:p>
      </dgm:t>
    </dgm:pt>
    <dgm:pt modelId="{614E674E-164E-4EA9-A26C-6ABE79F16C86}" type="pres">
      <dgm:prSet presAssocID="{32B4259D-34FB-49B7-A920-2BFA3E4DEE9D}" presName="space" presStyleCnt="0"/>
      <dgm:spPr/>
    </dgm:pt>
    <dgm:pt modelId="{7BF02267-599F-4518-AA5E-C42367E5047F}" type="pres">
      <dgm:prSet presAssocID="{C97EEFB0-43A6-440F-B0E4-DFE59C2B510B}" presName="Name5" presStyleLbl="vennNode1" presStyleIdx="2" presStyleCnt="6">
        <dgm:presLayoutVars>
          <dgm:bulletEnabled val="1"/>
        </dgm:presLayoutVars>
      </dgm:prSet>
      <dgm:spPr/>
      <dgm:t>
        <a:bodyPr/>
        <a:lstStyle/>
        <a:p>
          <a:endParaRPr lang="es-EC"/>
        </a:p>
      </dgm:t>
    </dgm:pt>
    <dgm:pt modelId="{67FD0825-782E-482C-A68D-F52D0418EB99}" type="pres">
      <dgm:prSet presAssocID="{5510B96F-E188-4895-9258-CCD53CC4A982}" presName="space" presStyleCnt="0"/>
      <dgm:spPr/>
    </dgm:pt>
    <dgm:pt modelId="{9C86F37D-72AA-4B8C-8A7C-AC3EAB41CFB2}" type="pres">
      <dgm:prSet presAssocID="{EEB6E53C-C5D9-4601-B479-874DC12E3EEB}" presName="Name5" presStyleLbl="vennNode1" presStyleIdx="3" presStyleCnt="6">
        <dgm:presLayoutVars>
          <dgm:bulletEnabled val="1"/>
        </dgm:presLayoutVars>
      </dgm:prSet>
      <dgm:spPr/>
      <dgm:t>
        <a:bodyPr/>
        <a:lstStyle/>
        <a:p>
          <a:endParaRPr lang="es-EC"/>
        </a:p>
      </dgm:t>
    </dgm:pt>
    <dgm:pt modelId="{564878CA-F702-4B71-8FB6-1E7168E047E1}" type="pres">
      <dgm:prSet presAssocID="{99F3AC36-6D7E-44ED-AC19-1C416B7FDDFA}" presName="space" presStyleCnt="0"/>
      <dgm:spPr/>
    </dgm:pt>
    <dgm:pt modelId="{8F7EB031-F4A9-4E49-BBC4-3A8D1C6495A1}" type="pres">
      <dgm:prSet presAssocID="{FA7867B5-3D35-4AAD-BEBD-9FF558046DFE}" presName="Name5" presStyleLbl="vennNode1" presStyleIdx="4" presStyleCnt="6">
        <dgm:presLayoutVars>
          <dgm:bulletEnabled val="1"/>
        </dgm:presLayoutVars>
      </dgm:prSet>
      <dgm:spPr/>
      <dgm:t>
        <a:bodyPr/>
        <a:lstStyle/>
        <a:p>
          <a:endParaRPr lang="es-EC"/>
        </a:p>
      </dgm:t>
    </dgm:pt>
    <dgm:pt modelId="{9B17C6B1-9EFD-4893-BEB6-BB87EC7A13EC}" type="pres">
      <dgm:prSet presAssocID="{33F0E89E-5AB7-4DF6-A610-C0B09FFE9B10}" presName="space" presStyleCnt="0"/>
      <dgm:spPr/>
    </dgm:pt>
    <dgm:pt modelId="{A877961E-A6FB-452F-9E02-EE80ED5B73C1}" type="pres">
      <dgm:prSet presAssocID="{CCB00A28-4C34-4BD3-8967-20EA70A9B7DC}" presName="Name5" presStyleLbl="vennNode1" presStyleIdx="5" presStyleCnt="6">
        <dgm:presLayoutVars>
          <dgm:bulletEnabled val="1"/>
        </dgm:presLayoutVars>
      </dgm:prSet>
      <dgm:spPr/>
      <dgm:t>
        <a:bodyPr/>
        <a:lstStyle/>
        <a:p>
          <a:endParaRPr lang="es-EC"/>
        </a:p>
      </dgm:t>
    </dgm:pt>
  </dgm:ptLst>
  <dgm:cxnLst>
    <dgm:cxn modelId="{870ABC1B-0912-4259-B3AA-201092C0D44A}" type="presOf" srcId="{C97EEFB0-43A6-440F-B0E4-DFE59C2B510B}" destId="{7BF02267-599F-4518-AA5E-C42367E5047F}" srcOrd="0" destOrd="0" presId="urn:microsoft.com/office/officeart/2005/8/layout/venn3"/>
    <dgm:cxn modelId="{1B5047E5-D165-4644-93B8-19B6C40B8CD8}" srcId="{8E4A3704-341E-41EC-89F8-7BD28677BF36}" destId="{D7EF1413-5B62-48D9-AC5C-281C5B0E0B48}" srcOrd="0" destOrd="0" parTransId="{A1745446-6C1B-4855-8B25-020A71098FBF}" sibTransId="{9C68CDB8-54C7-4C28-BA08-66F59D36CBDF}"/>
    <dgm:cxn modelId="{95DC2498-EFC8-4C22-BC03-B6B056634286}" type="presOf" srcId="{8E4A3704-341E-41EC-89F8-7BD28677BF36}" destId="{694FD7A4-654F-42F2-BFCD-3CA68399AE07}" srcOrd="0" destOrd="0" presId="urn:microsoft.com/office/officeart/2005/8/layout/venn3"/>
    <dgm:cxn modelId="{52B17580-7554-454D-90E0-25CF3853AA05}" srcId="{8E4A3704-341E-41EC-89F8-7BD28677BF36}" destId="{0BCA471D-4B43-46EE-A3D1-3A05EA2BBAE7}" srcOrd="1" destOrd="0" parTransId="{7C76D5AF-F12B-4E77-B97A-9C6D23CD153B}" sibTransId="{32B4259D-34FB-49B7-A920-2BFA3E4DEE9D}"/>
    <dgm:cxn modelId="{A1C0267D-BC15-4BF9-9E9F-90007570DCFD}" srcId="{8E4A3704-341E-41EC-89F8-7BD28677BF36}" destId="{EEB6E53C-C5D9-4601-B479-874DC12E3EEB}" srcOrd="3" destOrd="0" parTransId="{268D0231-2E4F-4D4F-861F-E42890CAFF06}" sibTransId="{99F3AC36-6D7E-44ED-AC19-1C416B7FDDFA}"/>
    <dgm:cxn modelId="{27C6AE80-2816-4639-A525-77BC0006EA6D}" srcId="{8E4A3704-341E-41EC-89F8-7BD28677BF36}" destId="{C97EEFB0-43A6-440F-B0E4-DFE59C2B510B}" srcOrd="2" destOrd="0" parTransId="{75FCBDF3-ADC6-47D5-A9DC-F0E61785802E}" sibTransId="{5510B96F-E188-4895-9258-CCD53CC4A982}"/>
    <dgm:cxn modelId="{95B7C270-7038-4104-98B6-6A2469423B0A}" type="presOf" srcId="{FA7867B5-3D35-4AAD-BEBD-9FF558046DFE}" destId="{8F7EB031-F4A9-4E49-BBC4-3A8D1C6495A1}" srcOrd="0" destOrd="0" presId="urn:microsoft.com/office/officeart/2005/8/layout/venn3"/>
    <dgm:cxn modelId="{8274CB1D-114F-4FD0-A81D-747402AF3109}" type="presOf" srcId="{D7EF1413-5B62-48D9-AC5C-281C5B0E0B48}" destId="{CA293515-4252-4909-AD41-999765740D78}" srcOrd="0" destOrd="0" presId="urn:microsoft.com/office/officeart/2005/8/layout/venn3"/>
    <dgm:cxn modelId="{9C9B8976-8C97-4FF5-AEB7-0F5025041D18}" srcId="{8E4A3704-341E-41EC-89F8-7BD28677BF36}" destId="{FA7867B5-3D35-4AAD-BEBD-9FF558046DFE}" srcOrd="4" destOrd="0" parTransId="{803F77CD-56D4-4B0D-BC0E-DDD6B3AAF3C0}" sibTransId="{33F0E89E-5AB7-4DF6-A610-C0B09FFE9B10}"/>
    <dgm:cxn modelId="{5D1E3FB1-C531-435C-A01E-194D96A41A78}" type="presOf" srcId="{EEB6E53C-C5D9-4601-B479-874DC12E3EEB}" destId="{9C86F37D-72AA-4B8C-8A7C-AC3EAB41CFB2}" srcOrd="0" destOrd="0" presId="urn:microsoft.com/office/officeart/2005/8/layout/venn3"/>
    <dgm:cxn modelId="{484413EC-7543-44D6-B3BC-B42758EB147F}" srcId="{8E4A3704-341E-41EC-89F8-7BD28677BF36}" destId="{CCB00A28-4C34-4BD3-8967-20EA70A9B7DC}" srcOrd="5" destOrd="0" parTransId="{B1B86E77-C3BB-49DF-9F3D-4858C4FE149D}" sibTransId="{69DB1D20-27A0-4CBC-8CB6-64354CF792E4}"/>
    <dgm:cxn modelId="{F100A8A2-4315-496E-9C0A-AB188E7456E0}" type="presOf" srcId="{0BCA471D-4B43-46EE-A3D1-3A05EA2BBAE7}" destId="{DE92CDC2-2471-4259-823C-BE6E291B3305}" srcOrd="0" destOrd="0" presId="urn:microsoft.com/office/officeart/2005/8/layout/venn3"/>
    <dgm:cxn modelId="{6B17575B-6AEC-4BA2-A150-5AB03D06B0CB}" type="presOf" srcId="{CCB00A28-4C34-4BD3-8967-20EA70A9B7DC}" destId="{A877961E-A6FB-452F-9E02-EE80ED5B73C1}" srcOrd="0" destOrd="0" presId="urn:microsoft.com/office/officeart/2005/8/layout/venn3"/>
    <dgm:cxn modelId="{F26ACE9F-B404-4859-B36F-8D8DC8BEF11F}" type="presParOf" srcId="{694FD7A4-654F-42F2-BFCD-3CA68399AE07}" destId="{CA293515-4252-4909-AD41-999765740D78}" srcOrd="0" destOrd="0" presId="urn:microsoft.com/office/officeart/2005/8/layout/venn3"/>
    <dgm:cxn modelId="{2EF52D2C-5E30-4131-BD22-1B5DCA2C0C5E}" type="presParOf" srcId="{694FD7A4-654F-42F2-BFCD-3CA68399AE07}" destId="{E19D38DE-9411-4584-B750-386194BA797D}" srcOrd="1" destOrd="0" presId="urn:microsoft.com/office/officeart/2005/8/layout/venn3"/>
    <dgm:cxn modelId="{A862DC67-A887-4C57-BE66-E18D35EF0FBC}" type="presParOf" srcId="{694FD7A4-654F-42F2-BFCD-3CA68399AE07}" destId="{DE92CDC2-2471-4259-823C-BE6E291B3305}" srcOrd="2" destOrd="0" presId="urn:microsoft.com/office/officeart/2005/8/layout/venn3"/>
    <dgm:cxn modelId="{8F28FD0E-3DC3-4917-9BD8-EFC0A896176F}" type="presParOf" srcId="{694FD7A4-654F-42F2-BFCD-3CA68399AE07}" destId="{614E674E-164E-4EA9-A26C-6ABE79F16C86}" srcOrd="3" destOrd="0" presId="urn:microsoft.com/office/officeart/2005/8/layout/venn3"/>
    <dgm:cxn modelId="{8F638393-1874-41B3-A411-2C6A12E903C2}" type="presParOf" srcId="{694FD7A4-654F-42F2-BFCD-3CA68399AE07}" destId="{7BF02267-599F-4518-AA5E-C42367E5047F}" srcOrd="4" destOrd="0" presId="urn:microsoft.com/office/officeart/2005/8/layout/venn3"/>
    <dgm:cxn modelId="{965C2F1A-CDCE-4EA6-9BEF-C06DE9250B01}" type="presParOf" srcId="{694FD7A4-654F-42F2-BFCD-3CA68399AE07}" destId="{67FD0825-782E-482C-A68D-F52D0418EB99}" srcOrd="5" destOrd="0" presId="urn:microsoft.com/office/officeart/2005/8/layout/venn3"/>
    <dgm:cxn modelId="{88D76D2B-0F97-4680-BBF9-A5D14520A88D}" type="presParOf" srcId="{694FD7A4-654F-42F2-BFCD-3CA68399AE07}" destId="{9C86F37D-72AA-4B8C-8A7C-AC3EAB41CFB2}" srcOrd="6" destOrd="0" presId="urn:microsoft.com/office/officeart/2005/8/layout/venn3"/>
    <dgm:cxn modelId="{6A60CE99-98B0-4FA2-A9D8-01B7189F09C9}" type="presParOf" srcId="{694FD7A4-654F-42F2-BFCD-3CA68399AE07}" destId="{564878CA-F702-4B71-8FB6-1E7168E047E1}" srcOrd="7" destOrd="0" presId="urn:microsoft.com/office/officeart/2005/8/layout/venn3"/>
    <dgm:cxn modelId="{8A1EAECD-6B0F-45B7-87B2-A92D253811F6}" type="presParOf" srcId="{694FD7A4-654F-42F2-BFCD-3CA68399AE07}" destId="{8F7EB031-F4A9-4E49-BBC4-3A8D1C6495A1}" srcOrd="8" destOrd="0" presId="urn:microsoft.com/office/officeart/2005/8/layout/venn3"/>
    <dgm:cxn modelId="{9EDA35E1-AF31-4223-81AB-89432EF07CFE}" type="presParOf" srcId="{694FD7A4-654F-42F2-BFCD-3CA68399AE07}" destId="{9B17C6B1-9EFD-4893-BEB6-BB87EC7A13EC}" srcOrd="9" destOrd="0" presId="urn:microsoft.com/office/officeart/2005/8/layout/venn3"/>
    <dgm:cxn modelId="{28CB45B9-E34F-414D-90FD-1B04A0153E99}" type="presParOf" srcId="{694FD7A4-654F-42F2-BFCD-3CA68399AE07}" destId="{A877961E-A6FB-452F-9E02-EE80ED5B73C1}" srcOrd="10" destOrd="0" presId="urn:microsoft.com/office/officeart/2005/8/layout/venn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DAC82E-EDDB-46B3-838D-62BD79E41432}" type="doc">
      <dgm:prSet loTypeId="urn:microsoft.com/office/officeart/2005/8/layout/pyramid4" loCatId="relationship" qsTypeId="urn:microsoft.com/office/officeart/2005/8/quickstyle/simple4" qsCatId="simple" csTypeId="urn:microsoft.com/office/officeart/2005/8/colors/colorful3" csCatId="colorful" phldr="1"/>
      <dgm:spPr/>
      <dgm:t>
        <a:bodyPr/>
        <a:lstStyle/>
        <a:p>
          <a:endParaRPr lang="es-EC"/>
        </a:p>
      </dgm:t>
    </dgm:pt>
    <dgm:pt modelId="{D0196D55-CB9B-4008-B295-B261AC418837}">
      <dgm:prSet phldrT="[Texto]" custT="1"/>
      <dgm:spPr/>
      <dgm:t>
        <a:bodyPr/>
        <a:lstStyle/>
        <a:p>
          <a:r>
            <a:rPr lang="es-EC" sz="1400" dirty="0" smtClean="0"/>
            <a:t>Identidad y Preservación cultural</a:t>
          </a:r>
          <a:endParaRPr lang="es-EC" sz="1400" dirty="0"/>
        </a:p>
      </dgm:t>
    </dgm:pt>
    <dgm:pt modelId="{BC1BEDF9-DCD6-4DDB-BC80-D2886BD62BDC}" type="parTrans" cxnId="{59D852D8-E55A-4774-99AA-E6CAEC2BA3DD}">
      <dgm:prSet/>
      <dgm:spPr/>
      <dgm:t>
        <a:bodyPr/>
        <a:lstStyle/>
        <a:p>
          <a:endParaRPr lang="es-EC" sz="2000"/>
        </a:p>
      </dgm:t>
    </dgm:pt>
    <dgm:pt modelId="{7A3E87AD-A846-46CB-B3A7-298C50DFDBB2}" type="sibTrans" cxnId="{59D852D8-E55A-4774-99AA-E6CAEC2BA3DD}">
      <dgm:prSet/>
      <dgm:spPr/>
      <dgm:t>
        <a:bodyPr/>
        <a:lstStyle/>
        <a:p>
          <a:endParaRPr lang="es-EC" sz="2000"/>
        </a:p>
      </dgm:t>
    </dgm:pt>
    <dgm:pt modelId="{D01F1ECF-38AB-459E-A645-B2132A21B222}">
      <dgm:prSet phldrT="[Texto]" custT="1"/>
      <dgm:spPr/>
      <dgm:t>
        <a:bodyPr/>
        <a:lstStyle/>
        <a:p>
          <a:r>
            <a:rPr lang="es-EC" sz="1200" dirty="0" smtClean="0"/>
            <a:t>Igualdad y No </a:t>
          </a:r>
          <a:r>
            <a:rPr lang="es-EC" sz="1200" dirty="0" smtClean="0"/>
            <a:t>discriminación</a:t>
          </a:r>
          <a:endParaRPr lang="es-EC" sz="1400" dirty="0"/>
        </a:p>
      </dgm:t>
    </dgm:pt>
    <dgm:pt modelId="{FA1CB9BA-5D45-46DC-B55E-6A6EF99A2DA1}" type="parTrans" cxnId="{814D38CC-51C3-42EC-AC35-6CF470B8D596}">
      <dgm:prSet/>
      <dgm:spPr/>
      <dgm:t>
        <a:bodyPr/>
        <a:lstStyle/>
        <a:p>
          <a:endParaRPr lang="es-EC" sz="2000"/>
        </a:p>
      </dgm:t>
    </dgm:pt>
    <dgm:pt modelId="{092213A2-C802-453D-A27E-F095F83E2419}" type="sibTrans" cxnId="{814D38CC-51C3-42EC-AC35-6CF470B8D596}">
      <dgm:prSet/>
      <dgm:spPr/>
      <dgm:t>
        <a:bodyPr/>
        <a:lstStyle/>
        <a:p>
          <a:endParaRPr lang="es-EC" sz="2000"/>
        </a:p>
      </dgm:t>
    </dgm:pt>
    <dgm:pt modelId="{3F2F1A59-09DB-485F-8D7D-C15EF9250837}">
      <dgm:prSet phldrT="[Texto]" custT="1"/>
      <dgm:spPr/>
      <dgm:t>
        <a:bodyPr/>
        <a:lstStyle/>
        <a:p>
          <a:r>
            <a:rPr lang="es-EC" sz="1400" dirty="0" smtClean="0"/>
            <a:t>Dignidad</a:t>
          </a:r>
          <a:endParaRPr lang="es-EC" sz="1400" dirty="0"/>
        </a:p>
      </dgm:t>
    </dgm:pt>
    <dgm:pt modelId="{02C84939-A3E5-4207-BC3A-B6792530E289}" type="parTrans" cxnId="{AF3FBD63-22D6-484D-9276-353653337949}">
      <dgm:prSet/>
      <dgm:spPr/>
      <dgm:t>
        <a:bodyPr/>
        <a:lstStyle/>
        <a:p>
          <a:endParaRPr lang="es-EC" sz="2000"/>
        </a:p>
      </dgm:t>
    </dgm:pt>
    <dgm:pt modelId="{2F7921EE-2C79-4317-9B99-EA771135A777}" type="sibTrans" cxnId="{AF3FBD63-22D6-484D-9276-353653337949}">
      <dgm:prSet/>
      <dgm:spPr/>
      <dgm:t>
        <a:bodyPr/>
        <a:lstStyle/>
        <a:p>
          <a:endParaRPr lang="es-EC" sz="2000"/>
        </a:p>
      </dgm:t>
    </dgm:pt>
    <dgm:pt modelId="{15C8F33D-A012-4127-8364-73879EDE0962}">
      <dgm:prSet phldrT="[Texto]" custT="1"/>
      <dgm:spPr/>
      <dgm:t>
        <a:bodyPr/>
        <a:lstStyle/>
        <a:p>
          <a:r>
            <a:rPr lang="es-EC" sz="1400" dirty="0" smtClean="0"/>
            <a:t>Libertad</a:t>
          </a:r>
          <a:endParaRPr lang="es-EC" sz="1400" dirty="0"/>
        </a:p>
      </dgm:t>
    </dgm:pt>
    <dgm:pt modelId="{96298D85-30AA-497E-B503-3F2178107294}" type="parTrans" cxnId="{15F91330-BEC3-4952-AE16-FC50BC56E645}">
      <dgm:prSet/>
      <dgm:spPr/>
      <dgm:t>
        <a:bodyPr/>
        <a:lstStyle/>
        <a:p>
          <a:endParaRPr lang="es-EC" sz="2000"/>
        </a:p>
      </dgm:t>
    </dgm:pt>
    <dgm:pt modelId="{30A136CC-20C2-4363-AE27-8E5972701642}" type="sibTrans" cxnId="{15F91330-BEC3-4952-AE16-FC50BC56E645}">
      <dgm:prSet/>
      <dgm:spPr/>
      <dgm:t>
        <a:bodyPr/>
        <a:lstStyle/>
        <a:p>
          <a:endParaRPr lang="es-EC" sz="2000"/>
        </a:p>
      </dgm:t>
    </dgm:pt>
    <dgm:pt modelId="{551AE823-8AA5-4EDD-A86C-F794A72B71AA}" type="pres">
      <dgm:prSet presAssocID="{E7DAC82E-EDDB-46B3-838D-62BD79E41432}" presName="compositeShape" presStyleCnt="0">
        <dgm:presLayoutVars>
          <dgm:chMax val="9"/>
          <dgm:dir/>
          <dgm:resizeHandles val="exact"/>
        </dgm:presLayoutVars>
      </dgm:prSet>
      <dgm:spPr/>
      <dgm:t>
        <a:bodyPr/>
        <a:lstStyle/>
        <a:p>
          <a:endParaRPr lang="es-EC"/>
        </a:p>
      </dgm:t>
    </dgm:pt>
    <dgm:pt modelId="{8B6CB68C-4E03-4197-B8A2-577230AC3E96}" type="pres">
      <dgm:prSet presAssocID="{E7DAC82E-EDDB-46B3-838D-62BD79E41432}" presName="triangle1" presStyleLbl="node1" presStyleIdx="0" presStyleCnt="4">
        <dgm:presLayoutVars>
          <dgm:bulletEnabled val="1"/>
        </dgm:presLayoutVars>
      </dgm:prSet>
      <dgm:spPr/>
      <dgm:t>
        <a:bodyPr/>
        <a:lstStyle/>
        <a:p>
          <a:endParaRPr lang="es-EC"/>
        </a:p>
      </dgm:t>
    </dgm:pt>
    <dgm:pt modelId="{C7D33AA6-4921-4569-A09C-3DA313DB384B}" type="pres">
      <dgm:prSet presAssocID="{E7DAC82E-EDDB-46B3-838D-62BD79E41432}" presName="triangle2" presStyleLbl="node1" presStyleIdx="1" presStyleCnt="4">
        <dgm:presLayoutVars>
          <dgm:bulletEnabled val="1"/>
        </dgm:presLayoutVars>
      </dgm:prSet>
      <dgm:spPr/>
      <dgm:t>
        <a:bodyPr/>
        <a:lstStyle/>
        <a:p>
          <a:endParaRPr lang="es-EC"/>
        </a:p>
      </dgm:t>
    </dgm:pt>
    <dgm:pt modelId="{665ED9FB-B62F-4003-A0B7-2FAB9C98A73A}" type="pres">
      <dgm:prSet presAssocID="{E7DAC82E-EDDB-46B3-838D-62BD79E41432}" presName="triangle3" presStyleLbl="node1" presStyleIdx="2" presStyleCnt="4">
        <dgm:presLayoutVars>
          <dgm:bulletEnabled val="1"/>
        </dgm:presLayoutVars>
      </dgm:prSet>
      <dgm:spPr/>
      <dgm:t>
        <a:bodyPr/>
        <a:lstStyle/>
        <a:p>
          <a:endParaRPr lang="es-EC"/>
        </a:p>
      </dgm:t>
    </dgm:pt>
    <dgm:pt modelId="{769BA99B-55B5-47F0-9DE0-D3EA9668C5F1}" type="pres">
      <dgm:prSet presAssocID="{E7DAC82E-EDDB-46B3-838D-62BD79E41432}" presName="triangle4" presStyleLbl="node1" presStyleIdx="3" presStyleCnt="4">
        <dgm:presLayoutVars>
          <dgm:bulletEnabled val="1"/>
        </dgm:presLayoutVars>
      </dgm:prSet>
      <dgm:spPr/>
      <dgm:t>
        <a:bodyPr/>
        <a:lstStyle/>
        <a:p>
          <a:endParaRPr lang="es-EC"/>
        </a:p>
      </dgm:t>
    </dgm:pt>
  </dgm:ptLst>
  <dgm:cxnLst>
    <dgm:cxn modelId="{FAAF344B-DE10-45D2-9A59-1D76179AA971}" type="presOf" srcId="{E7DAC82E-EDDB-46B3-838D-62BD79E41432}" destId="{551AE823-8AA5-4EDD-A86C-F794A72B71AA}" srcOrd="0" destOrd="0" presId="urn:microsoft.com/office/officeart/2005/8/layout/pyramid4"/>
    <dgm:cxn modelId="{0ED73609-3C5C-4E74-9AA4-25944055E892}" type="presOf" srcId="{D0196D55-CB9B-4008-B295-B261AC418837}" destId="{8B6CB68C-4E03-4197-B8A2-577230AC3E96}" srcOrd="0" destOrd="0" presId="urn:microsoft.com/office/officeart/2005/8/layout/pyramid4"/>
    <dgm:cxn modelId="{AF3FBD63-22D6-484D-9276-353653337949}" srcId="{E7DAC82E-EDDB-46B3-838D-62BD79E41432}" destId="{3F2F1A59-09DB-485F-8D7D-C15EF9250837}" srcOrd="2" destOrd="0" parTransId="{02C84939-A3E5-4207-BC3A-B6792530E289}" sibTransId="{2F7921EE-2C79-4317-9B99-EA771135A777}"/>
    <dgm:cxn modelId="{59D852D8-E55A-4774-99AA-E6CAEC2BA3DD}" srcId="{E7DAC82E-EDDB-46B3-838D-62BD79E41432}" destId="{D0196D55-CB9B-4008-B295-B261AC418837}" srcOrd="0" destOrd="0" parTransId="{BC1BEDF9-DCD6-4DDB-BC80-D2886BD62BDC}" sibTransId="{7A3E87AD-A846-46CB-B3A7-298C50DFDBB2}"/>
    <dgm:cxn modelId="{162483D9-3EB5-4371-9946-503264350292}" type="presOf" srcId="{15C8F33D-A012-4127-8364-73879EDE0962}" destId="{769BA99B-55B5-47F0-9DE0-D3EA9668C5F1}" srcOrd="0" destOrd="0" presId="urn:microsoft.com/office/officeart/2005/8/layout/pyramid4"/>
    <dgm:cxn modelId="{DE4A1B22-281B-4923-A6C2-2586EF544CCB}" type="presOf" srcId="{3F2F1A59-09DB-485F-8D7D-C15EF9250837}" destId="{665ED9FB-B62F-4003-A0B7-2FAB9C98A73A}" srcOrd="0" destOrd="0" presId="urn:microsoft.com/office/officeart/2005/8/layout/pyramid4"/>
    <dgm:cxn modelId="{15F91330-BEC3-4952-AE16-FC50BC56E645}" srcId="{E7DAC82E-EDDB-46B3-838D-62BD79E41432}" destId="{15C8F33D-A012-4127-8364-73879EDE0962}" srcOrd="3" destOrd="0" parTransId="{96298D85-30AA-497E-B503-3F2178107294}" sibTransId="{30A136CC-20C2-4363-AE27-8E5972701642}"/>
    <dgm:cxn modelId="{814D38CC-51C3-42EC-AC35-6CF470B8D596}" srcId="{E7DAC82E-EDDB-46B3-838D-62BD79E41432}" destId="{D01F1ECF-38AB-459E-A645-B2132A21B222}" srcOrd="1" destOrd="0" parTransId="{FA1CB9BA-5D45-46DC-B55E-6A6EF99A2DA1}" sibTransId="{092213A2-C802-453D-A27E-F095F83E2419}"/>
    <dgm:cxn modelId="{191C7E2F-C791-4219-BFBA-F12F47515979}" type="presOf" srcId="{D01F1ECF-38AB-459E-A645-B2132A21B222}" destId="{C7D33AA6-4921-4569-A09C-3DA313DB384B}" srcOrd="0" destOrd="0" presId="urn:microsoft.com/office/officeart/2005/8/layout/pyramid4"/>
    <dgm:cxn modelId="{C93BC338-B467-4034-A607-A87467FC0B29}" type="presParOf" srcId="{551AE823-8AA5-4EDD-A86C-F794A72B71AA}" destId="{8B6CB68C-4E03-4197-B8A2-577230AC3E96}" srcOrd="0" destOrd="0" presId="urn:microsoft.com/office/officeart/2005/8/layout/pyramid4"/>
    <dgm:cxn modelId="{D8155710-F64A-41FE-AA18-637E27F4FFB2}" type="presParOf" srcId="{551AE823-8AA5-4EDD-A86C-F794A72B71AA}" destId="{C7D33AA6-4921-4569-A09C-3DA313DB384B}" srcOrd="1" destOrd="0" presId="urn:microsoft.com/office/officeart/2005/8/layout/pyramid4"/>
    <dgm:cxn modelId="{C6F813C7-ABF4-4F4B-BA3D-6D3208342D54}" type="presParOf" srcId="{551AE823-8AA5-4EDD-A86C-F794A72B71AA}" destId="{665ED9FB-B62F-4003-A0B7-2FAB9C98A73A}" srcOrd="2" destOrd="0" presId="urn:microsoft.com/office/officeart/2005/8/layout/pyramid4"/>
    <dgm:cxn modelId="{4C6E538C-19D5-4E81-8AD1-880C9ECB6066}" type="presParOf" srcId="{551AE823-8AA5-4EDD-A86C-F794A72B71AA}" destId="{769BA99B-55B5-47F0-9DE0-D3EA9668C5F1}" srcOrd="3" destOrd="0" presId="urn:microsoft.com/office/officeart/2005/8/layout/pyramid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575AD7-E74A-4FB4-9860-829BA1A6D386}"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s-EC"/>
        </a:p>
      </dgm:t>
    </dgm:pt>
    <dgm:pt modelId="{EAB1AAC1-8B1F-47B4-BDD7-E7CCFE8A03B5}">
      <dgm:prSet/>
      <dgm:spPr/>
      <dgm:t>
        <a:bodyPr/>
        <a:lstStyle/>
        <a:p>
          <a:pPr rtl="0"/>
          <a:r>
            <a:rPr lang="es-EC" dirty="0" smtClean="0"/>
            <a:t>Indígenas</a:t>
          </a:r>
          <a:endParaRPr lang="es-EC" dirty="0"/>
        </a:p>
      </dgm:t>
    </dgm:pt>
    <dgm:pt modelId="{544C91BA-A056-4D1B-BDF0-6A3479A5799B}" type="parTrans" cxnId="{FF363B34-CF34-4DC3-96C7-BAEA5211D81B}">
      <dgm:prSet/>
      <dgm:spPr/>
      <dgm:t>
        <a:bodyPr/>
        <a:lstStyle/>
        <a:p>
          <a:endParaRPr lang="es-EC"/>
        </a:p>
      </dgm:t>
    </dgm:pt>
    <dgm:pt modelId="{F607054E-1399-4146-89B2-816499F2A6FE}" type="sibTrans" cxnId="{FF363B34-CF34-4DC3-96C7-BAEA5211D81B}">
      <dgm:prSet/>
      <dgm:spPr/>
      <dgm:t>
        <a:bodyPr/>
        <a:lstStyle/>
        <a:p>
          <a:endParaRPr lang="es-EC"/>
        </a:p>
      </dgm:t>
    </dgm:pt>
    <dgm:pt modelId="{8F84F7FB-0F19-44CA-A7FB-951FA7E69FA7}">
      <dgm:prSet/>
      <dgm:spPr/>
      <dgm:t>
        <a:bodyPr/>
        <a:lstStyle/>
        <a:p>
          <a:pPr rtl="0"/>
          <a:r>
            <a:rPr lang="es-EC" dirty="0" err="1" smtClean="0"/>
            <a:t>Afroecuatorianos</a:t>
          </a:r>
          <a:r>
            <a:rPr lang="es-EC" dirty="0" smtClean="0"/>
            <a:t>/as</a:t>
          </a:r>
          <a:endParaRPr lang="es-EC" dirty="0"/>
        </a:p>
      </dgm:t>
    </dgm:pt>
    <dgm:pt modelId="{413A71BF-53D8-4C3B-B5A1-862D3BD8B1BA}" type="parTrans" cxnId="{D5266E49-66BC-409B-92FC-4DE0DEB46CD5}">
      <dgm:prSet/>
      <dgm:spPr/>
    </dgm:pt>
    <dgm:pt modelId="{A5C16CE8-0A4B-4653-81BC-43870F3E122E}" type="sibTrans" cxnId="{D5266E49-66BC-409B-92FC-4DE0DEB46CD5}">
      <dgm:prSet/>
      <dgm:spPr/>
    </dgm:pt>
    <dgm:pt modelId="{8B9F82F1-65F4-4111-BD2A-0DB2645B2D17}">
      <dgm:prSet/>
      <dgm:spPr/>
      <dgm:t>
        <a:bodyPr/>
        <a:lstStyle/>
        <a:p>
          <a:pPr rtl="0"/>
          <a:r>
            <a:rPr lang="es-EC" dirty="0" smtClean="0"/>
            <a:t>Montubios/as</a:t>
          </a:r>
          <a:endParaRPr lang="es-EC" dirty="0"/>
        </a:p>
      </dgm:t>
    </dgm:pt>
    <dgm:pt modelId="{3882BAA7-46A8-4414-8398-A0770EE06E08}" type="parTrans" cxnId="{B02FA176-0067-45AC-AF29-098FF24E1B31}">
      <dgm:prSet/>
      <dgm:spPr/>
    </dgm:pt>
    <dgm:pt modelId="{8DF1F1EB-4C44-4A25-B1AF-CD2A24CEC870}" type="sibTrans" cxnId="{B02FA176-0067-45AC-AF29-098FF24E1B31}">
      <dgm:prSet/>
      <dgm:spPr/>
    </dgm:pt>
    <dgm:pt modelId="{0E15056B-0C68-4E07-ADF4-6997DC0AEEC3}" type="pres">
      <dgm:prSet presAssocID="{36575AD7-E74A-4FB4-9860-829BA1A6D386}" presName="linearFlow" presStyleCnt="0">
        <dgm:presLayoutVars>
          <dgm:dir/>
          <dgm:resizeHandles val="exact"/>
        </dgm:presLayoutVars>
      </dgm:prSet>
      <dgm:spPr/>
      <dgm:t>
        <a:bodyPr/>
        <a:lstStyle/>
        <a:p>
          <a:endParaRPr lang="es-EC"/>
        </a:p>
      </dgm:t>
    </dgm:pt>
    <dgm:pt modelId="{2E580A4F-34E1-4D0C-AAA7-0829D2578F6F}" type="pres">
      <dgm:prSet presAssocID="{EAB1AAC1-8B1F-47B4-BDD7-E7CCFE8A03B5}" presName="composite" presStyleCnt="0"/>
      <dgm:spPr/>
    </dgm:pt>
    <dgm:pt modelId="{2C71041C-46A0-4573-9ECA-FAEBEFCF78A6}" type="pres">
      <dgm:prSet presAssocID="{EAB1AAC1-8B1F-47B4-BDD7-E7CCFE8A03B5}" presName="imgShp" presStyleLbl="fgImgPlace1" presStyleIdx="0" presStyleCnt="3"/>
      <dgm:spPr/>
    </dgm:pt>
    <dgm:pt modelId="{12F4A3FD-D15A-4DDC-AFF1-8A23788A0518}" type="pres">
      <dgm:prSet presAssocID="{EAB1AAC1-8B1F-47B4-BDD7-E7CCFE8A03B5}" presName="txShp" presStyleLbl="node1" presStyleIdx="0" presStyleCnt="3">
        <dgm:presLayoutVars>
          <dgm:bulletEnabled val="1"/>
        </dgm:presLayoutVars>
      </dgm:prSet>
      <dgm:spPr/>
      <dgm:t>
        <a:bodyPr/>
        <a:lstStyle/>
        <a:p>
          <a:endParaRPr lang="es-EC"/>
        </a:p>
      </dgm:t>
    </dgm:pt>
    <dgm:pt modelId="{BD480077-8840-4BF6-A6FE-A0495197158B}" type="pres">
      <dgm:prSet presAssocID="{F607054E-1399-4146-89B2-816499F2A6FE}" presName="spacing" presStyleCnt="0"/>
      <dgm:spPr/>
    </dgm:pt>
    <dgm:pt modelId="{9EFAA128-6C2C-408F-9278-937C045767AB}" type="pres">
      <dgm:prSet presAssocID="{8F84F7FB-0F19-44CA-A7FB-951FA7E69FA7}" presName="composite" presStyleCnt="0"/>
      <dgm:spPr/>
    </dgm:pt>
    <dgm:pt modelId="{A0BF5E3B-8190-41E0-80AF-564607B60739}" type="pres">
      <dgm:prSet presAssocID="{8F84F7FB-0F19-44CA-A7FB-951FA7E69FA7}" presName="imgShp" presStyleLbl="fgImgPlace1" presStyleIdx="1" presStyleCnt="3"/>
      <dgm:spPr/>
    </dgm:pt>
    <dgm:pt modelId="{4C2E3633-4884-4B6B-99D8-EF0308C39DC3}" type="pres">
      <dgm:prSet presAssocID="{8F84F7FB-0F19-44CA-A7FB-951FA7E69FA7}" presName="txShp" presStyleLbl="node1" presStyleIdx="1" presStyleCnt="3">
        <dgm:presLayoutVars>
          <dgm:bulletEnabled val="1"/>
        </dgm:presLayoutVars>
      </dgm:prSet>
      <dgm:spPr/>
      <dgm:t>
        <a:bodyPr/>
        <a:lstStyle/>
        <a:p>
          <a:endParaRPr lang="es-EC"/>
        </a:p>
      </dgm:t>
    </dgm:pt>
    <dgm:pt modelId="{A3765BB1-4833-4AED-94D4-E7CE30ABDE18}" type="pres">
      <dgm:prSet presAssocID="{A5C16CE8-0A4B-4653-81BC-43870F3E122E}" presName="spacing" presStyleCnt="0"/>
      <dgm:spPr/>
    </dgm:pt>
    <dgm:pt modelId="{94264462-6AB2-4A4E-B2F6-EC42DF55A25D}" type="pres">
      <dgm:prSet presAssocID="{8B9F82F1-65F4-4111-BD2A-0DB2645B2D17}" presName="composite" presStyleCnt="0"/>
      <dgm:spPr/>
    </dgm:pt>
    <dgm:pt modelId="{AAFC8C96-8527-495C-9A58-AC93EDC79D17}" type="pres">
      <dgm:prSet presAssocID="{8B9F82F1-65F4-4111-BD2A-0DB2645B2D17}" presName="imgShp" presStyleLbl="fgImgPlace1" presStyleIdx="2" presStyleCnt="3"/>
      <dgm:spPr/>
    </dgm:pt>
    <dgm:pt modelId="{C4510F98-C14D-41E5-904B-43D5E4E39799}" type="pres">
      <dgm:prSet presAssocID="{8B9F82F1-65F4-4111-BD2A-0DB2645B2D17}" presName="txShp" presStyleLbl="node1" presStyleIdx="2" presStyleCnt="3">
        <dgm:presLayoutVars>
          <dgm:bulletEnabled val="1"/>
        </dgm:presLayoutVars>
      </dgm:prSet>
      <dgm:spPr/>
      <dgm:t>
        <a:bodyPr/>
        <a:lstStyle/>
        <a:p>
          <a:endParaRPr lang="es-EC"/>
        </a:p>
      </dgm:t>
    </dgm:pt>
  </dgm:ptLst>
  <dgm:cxnLst>
    <dgm:cxn modelId="{AB4484F0-8261-4100-B82A-1C47C28DCF03}" type="presOf" srcId="{8F84F7FB-0F19-44CA-A7FB-951FA7E69FA7}" destId="{4C2E3633-4884-4B6B-99D8-EF0308C39DC3}" srcOrd="0" destOrd="0" presId="urn:microsoft.com/office/officeart/2005/8/layout/vList3"/>
    <dgm:cxn modelId="{B02FA176-0067-45AC-AF29-098FF24E1B31}" srcId="{36575AD7-E74A-4FB4-9860-829BA1A6D386}" destId="{8B9F82F1-65F4-4111-BD2A-0DB2645B2D17}" srcOrd="2" destOrd="0" parTransId="{3882BAA7-46A8-4414-8398-A0770EE06E08}" sibTransId="{8DF1F1EB-4C44-4A25-B1AF-CD2A24CEC870}"/>
    <dgm:cxn modelId="{89ECF9C7-5565-4634-A196-A2F23E46BD2C}" type="presOf" srcId="{36575AD7-E74A-4FB4-9860-829BA1A6D386}" destId="{0E15056B-0C68-4E07-ADF4-6997DC0AEEC3}" srcOrd="0" destOrd="0" presId="urn:microsoft.com/office/officeart/2005/8/layout/vList3"/>
    <dgm:cxn modelId="{FF363B34-CF34-4DC3-96C7-BAEA5211D81B}" srcId="{36575AD7-E74A-4FB4-9860-829BA1A6D386}" destId="{EAB1AAC1-8B1F-47B4-BDD7-E7CCFE8A03B5}" srcOrd="0" destOrd="0" parTransId="{544C91BA-A056-4D1B-BDF0-6A3479A5799B}" sibTransId="{F607054E-1399-4146-89B2-816499F2A6FE}"/>
    <dgm:cxn modelId="{D5266E49-66BC-409B-92FC-4DE0DEB46CD5}" srcId="{36575AD7-E74A-4FB4-9860-829BA1A6D386}" destId="{8F84F7FB-0F19-44CA-A7FB-951FA7E69FA7}" srcOrd="1" destOrd="0" parTransId="{413A71BF-53D8-4C3B-B5A1-862D3BD8B1BA}" sibTransId="{A5C16CE8-0A4B-4653-81BC-43870F3E122E}"/>
    <dgm:cxn modelId="{D2E54B97-EB97-4B20-B3C7-92137195D162}" type="presOf" srcId="{8B9F82F1-65F4-4111-BD2A-0DB2645B2D17}" destId="{C4510F98-C14D-41E5-904B-43D5E4E39799}" srcOrd="0" destOrd="0" presId="urn:microsoft.com/office/officeart/2005/8/layout/vList3"/>
    <dgm:cxn modelId="{CBF40D94-97F9-4BAF-AEF2-74B60CB72E5F}" type="presOf" srcId="{EAB1AAC1-8B1F-47B4-BDD7-E7CCFE8A03B5}" destId="{12F4A3FD-D15A-4DDC-AFF1-8A23788A0518}" srcOrd="0" destOrd="0" presId="urn:microsoft.com/office/officeart/2005/8/layout/vList3"/>
    <dgm:cxn modelId="{7DA7CF38-186E-47B0-AF63-EC0DF7D88B75}" type="presParOf" srcId="{0E15056B-0C68-4E07-ADF4-6997DC0AEEC3}" destId="{2E580A4F-34E1-4D0C-AAA7-0829D2578F6F}" srcOrd="0" destOrd="0" presId="urn:microsoft.com/office/officeart/2005/8/layout/vList3"/>
    <dgm:cxn modelId="{E688D6A4-0251-443E-A049-AEC26561C4EC}" type="presParOf" srcId="{2E580A4F-34E1-4D0C-AAA7-0829D2578F6F}" destId="{2C71041C-46A0-4573-9ECA-FAEBEFCF78A6}" srcOrd="0" destOrd="0" presId="urn:microsoft.com/office/officeart/2005/8/layout/vList3"/>
    <dgm:cxn modelId="{90E53427-3E16-481C-857B-A41D9537C7FB}" type="presParOf" srcId="{2E580A4F-34E1-4D0C-AAA7-0829D2578F6F}" destId="{12F4A3FD-D15A-4DDC-AFF1-8A23788A0518}" srcOrd="1" destOrd="0" presId="urn:microsoft.com/office/officeart/2005/8/layout/vList3"/>
    <dgm:cxn modelId="{5276FF5F-8FE1-4090-B7DD-73BDA615B7AD}" type="presParOf" srcId="{0E15056B-0C68-4E07-ADF4-6997DC0AEEC3}" destId="{BD480077-8840-4BF6-A6FE-A0495197158B}" srcOrd="1" destOrd="0" presId="urn:microsoft.com/office/officeart/2005/8/layout/vList3"/>
    <dgm:cxn modelId="{800C8FBB-D1DF-4B03-A029-0C8C56F90179}" type="presParOf" srcId="{0E15056B-0C68-4E07-ADF4-6997DC0AEEC3}" destId="{9EFAA128-6C2C-408F-9278-937C045767AB}" srcOrd="2" destOrd="0" presId="urn:microsoft.com/office/officeart/2005/8/layout/vList3"/>
    <dgm:cxn modelId="{964BBABE-9B7D-4524-8C52-A7B504E67E1E}" type="presParOf" srcId="{9EFAA128-6C2C-408F-9278-937C045767AB}" destId="{A0BF5E3B-8190-41E0-80AF-564607B60739}" srcOrd="0" destOrd="0" presId="urn:microsoft.com/office/officeart/2005/8/layout/vList3"/>
    <dgm:cxn modelId="{E863F639-77CD-4A91-B836-D04A605928B1}" type="presParOf" srcId="{9EFAA128-6C2C-408F-9278-937C045767AB}" destId="{4C2E3633-4884-4B6B-99D8-EF0308C39DC3}" srcOrd="1" destOrd="0" presId="urn:microsoft.com/office/officeart/2005/8/layout/vList3"/>
    <dgm:cxn modelId="{904C0181-1D83-4457-BF57-5A61284D4EC4}" type="presParOf" srcId="{0E15056B-0C68-4E07-ADF4-6997DC0AEEC3}" destId="{A3765BB1-4833-4AED-94D4-E7CE30ABDE18}" srcOrd="3" destOrd="0" presId="urn:microsoft.com/office/officeart/2005/8/layout/vList3"/>
    <dgm:cxn modelId="{DBFC0AE8-4601-42BB-AD3E-7CAF607D77F1}" type="presParOf" srcId="{0E15056B-0C68-4E07-ADF4-6997DC0AEEC3}" destId="{94264462-6AB2-4A4E-B2F6-EC42DF55A25D}" srcOrd="4" destOrd="0" presId="urn:microsoft.com/office/officeart/2005/8/layout/vList3"/>
    <dgm:cxn modelId="{B8532EF5-0C88-4E1B-9891-BA9F3E12A426}" type="presParOf" srcId="{94264462-6AB2-4A4E-B2F6-EC42DF55A25D}" destId="{AAFC8C96-8527-495C-9A58-AC93EDC79D17}" srcOrd="0" destOrd="0" presId="urn:microsoft.com/office/officeart/2005/8/layout/vList3"/>
    <dgm:cxn modelId="{23F91779-8826-4C98-8ACD-B183998E6D67}" type="presParOf" srcId="{94264462-6AB2-4A4E-B2F6-EC42DF55A25D}" destId="{C4510F98-C14D-41E5-904B-43D5E4E39799}"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06B6D37-FA2C-4A85-B964-43A9ABD8B90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C"/>
        </a:p>
      </dgm:t>
    </dgm:pt>
    <dgm:pt modelId="{53D6ACC2-3583-4978-A999-2DEDC2B69676}">
      <dgm:prSet phldrT="[Texto]"/>
      <dgm:spPr/>
      <dgm:t>
        <a:bodyPr/>
        <a:lstStyle/>
        <a:p>
          <a:r>
            <a:rPr lang="es-EC" dirty="0" smtClean="0"/>
            <a:t>Comunidad</a:t>
          </a:r>
          <a:endParaRPr lang="es-EC" dirty="0"/>
        </a:p>
      </dgm:t>
    </dgm:pt>
    <dgm:pt modelId="{E957F17D-783E-4DBD-98AA-D71587C642B9}" type="parTrans" cxnId="{108AB299-B822-4620-A18B-BB28D26DF076}">
      <dgm:prSet/>
      <dgm:spPr/>
      <dgm:t>
        <a:bodyPr/>
        <a:lstStyle/>
        <a:p>
          <a:endParaRPr lang="es-EC"/>
        </a:p>
      </dgm:t>
    </dgm:pt>
    <dgm:pt modelId="{4D54BCD6-F444-4B02-A706-28C55248E339}" type="sibTrans" cxnId="{108AB299-B822-4620-A18B-BB28D26DF076}">
      <dgm:prSet/>
      <dgm:spPr/>
      <dgm:t>
        <a:bodyPr/>
        <a:lstStyle/>
        <a:p>
          <a:endParaRPr lang="es-EC"/>
        </a:p>
      </dgm:t>
    </dgm:pt>
    <dgm:pt modelId="{970CDCFC-4DF6-414F-BF18-11534F34CB28}">
      <dgm:prSet phldrT="[Texto]"/>
      <dgm:spPr/>
      <dgm:t>
        <a:bodyPr/>
        <a:lstStyle/>
        <a:p>
          <a:r>
            <a:rPr lang="es-EC" dirty="0" smtClean="0"/>
            <a:t>Pueblo</a:t>
          </a:r>
          <a:endParaRPr lang="es-EC" dirty="0"/>
        </a:p>
      </dgm:t>
    </dgm:pt>
    <dgm:pt modelId="{F363716B-CA6F-4B94-92D5-8CE3AE7B340C}" type="parTrans" cxnId="{DBBE2CB6-71F7-4B6D-BE92-C487AF0E5657}">
      <dgm:prSet/>
      <dgm:spPr/>
      <dgm:t>
        <a:bodyPr/>
        <a:lstStyle/>
        <a:p>
          <a:endParaRPr lang="es-EC"/>
        </a:p>
      </dgm:t>
    </dgm:pt>
    <dgm:pt modelId="{3B366075-32FB-43E8-9DC3-D172CED80668}" type="sibTrans" cxnId="{DBBE2CB6-71F7-4B6D-BE92-C487AF0E5657}">
      <dgm:prSet/>
      <dgm:spPr/>
      <dgm:t>
        <a:bodyPr/>
        <a:lstStyle/>
        <a:p>
          <a:endParaRPr lang="es-EC"/>
        </a:p>
      </dgm:t>
    </dgm:pt>
    <dgm:pt modelId="{7F927F25-675C-4B9F-90EE-E04254B9BEF6}">
      <dgm:prSet phldrT="[Texto]"/>
      <dgm:spPr/>
      <dgm:t>
        <a:bodyPr/>
        <a:lstStyle/>
        <a:p>
          <a:r>
            <a:rPr lang="es-EC" dirty="0" smtClean="0"/>
            <a:t>Nacionalidad</a:t>
          </a:r>
          <a:endParaRPr lang="es-EC" dirty="0"/>
        </a:p>
      </dgm:t>
    </dgm:pt>
    <dgm:pt modelId="{CE436BEF-9203-4A60-8D6B-8605A079DB77}" type="parTrans" cxnId="{5B0976E8-30C9-4F96-84F6-75E1277DD8F7}">
      <dgm:prSet/>
      <dgm:spPr/>
      <dgm:t>
        <a:bodyPr/>
        <a:lstStyle/>
        <a:p>
          <a:endParaRPr lang="es-EC"/>
        </a:p>
      </dgm:t>
    </dgm:pt>
    <dgm:pt modelId="{B4D53D0E-F1EA-4C95-98B7-742F13AD90EA}" type="sibTrans" cxnId="{5B0976E8-30C9-4F96-84F6-75E1277DD8F7}">
      <dgm:prSet/>
      <dgm:spPr/>
      <dgm:t>
        <a:bodyPr/>
        <a:lstStyle/>
        <a:p>
          <a:endParaRPr lang="es-EC"/>
        </a:p>
      </dgm:t>
    </dgm:pt>
    <dgm:pt modelId="{9296BEB4-C20D-4C3E-BEC6-7C1FD5F4C3E2}">
      <dgm:prSet phldrT="[Texto]"/>
      <dgm:spPr/>
      <dgm:t>
        <a:bodyPr/>
        <a:lstStyle/>
        <a:p>
          <a:r>
            <a:rPr lang="es-EC" b="0" i="0" dirty="0" smtClean="0"/>
            <a:t>grupo humano con el mismo origen e historia y que comparten elemento </a:t>
          </a:r>
          <a:r>
            <a:rPr lang="es-EC" b="0" i="0" dirty="0" err="1" smtClean="0"/>
            <a:t>identitario</a:t>
          </a:r>
          <a:r>
            <a:rPr lang="es-EC" b="0" i="0" dirty="0" smtClean="0"/>
            <a:t>, cultural y lingüístico, regido por una misma estructura organizativa, jurídica, económica y política.</a:t>
          </a:r>
          <a:endParaRPr lang="es-EC" dirty="0"/>
        </a:p>
      </dgm:t>
    </dgm:pt>
    <dgm:pt modelId="{9EBCF4C8-BF03-44B1-9C56-75086A5A1F27}" type="parTrans" cxnId="{3CF7ADD5-DD6F-4A89-8644-79646418DC7B}">
      <dgm:prSet/>
      <dgm:spPr/>
    </dgm:pt>
    <dgm:pt modelId="{567CED6F-45F9-4BB7-9F74-67646088CE3B}" type="sibTrans" cxnId="{3CF7ADD5-DD6F-4A89-8644-79646418DC7B}">
      <dgm:prSet/>
      <dgm:spPr/>
    </dgm:pt>
    <dgm:pt modelId="{E1468F07-852E-489B-8721-E54D2A0F9635}">
      <dgm:prSet phldrT="[Texto]"/>
      <dgm:spPr/>
      <dgm:t>
        <a:bodyPr/>
        <a:lstStyle/>
        <a:p>
          <a:r>
            <a:rPr lang="es-EC" b="0" i="0" dirty="0" smtClean="0"/>
            <a:t>ente colectivo a través del cual se </a:t>
          </a:r>
          <a:r>
            <a:rPr lang="es-EC" b="0" i="0" smtClean="0"/>
            <a:t>reproduce una </a:t>
          </a:r>
          <a:r>
            <a:rPr lang="es-EC" b="0" i="0" dirty="0" smtClean="0"/>
            <a:t>dinámica social, política y económica que fortalece las identidades y modo de simbolizar los conocimientos, saberes tradicionales, pensamientos colectivos familiares en bienestar común dentro de un territorio.</a:t>
          </a:r>
          <a:endParaRPr lang="es-EC" dirty="0"/>
        </a:p>
      </dgm:t>
    </dgm:pt>
    <dgm:pt modelId="{9A0049DC-9C97-4234-97AB-BCC6DF12C1FD}" type="parTrans" cxnId="{69882B31-A312-4713-85AC-5D04B2808697}">
      <dgm:prSet/>
      <dgm:spPr/>
    </dgm:pt>
    <dgm:pt modelId="{912A5179-A34B-4C62-BAEC-0B19C4C4D43E}" type="sibTrans" cxnId="{69882B31-A312-4713-85AC-5D04B2808697}">
      <dgm:prSet/>
      <dgm:spPr/>
    </dgm:pt>
    <dgm:pt modelId="{374BE3D9-6659-43BB-8008-D3B4B0B7AD59}">
      <dgm:prSet phldrT="[Texto]"/>
      <dgm:spPr/>
      <dgm:t>
        <a:bodyPr/>
        <a:lstStyle/>
        <a:p>
          <a:r>
            <a:rPr lang="es-EC" b="0" i="0" smtClean="0"/>
            <a:t>conjunto de uno o varios pueblos, unidos por un origen  histórico, comparten mismo cumulo cultural, un territorio, un idioma y una estructura sociopolítica regido por propias leyes, costumbres, lengua, organización, economía características que tiene diferencia de restos de sociedad</a:t>
          </a:r>
          <a:endParaRPr lang="es-EC" dirty="0"/>
        </a:p>
      </dgm:t>
    </dgm:pt>
    <dgm:pt modelId="{DCAFFAFE-2AC5-4D08-832F-E202D568BB34}" type="parTrans" cxnId="{6FFE10C5-6A88-4AF0-A280-D6E78717860C}">
      <dgm:prSet/>
      <dgm:spPr/>
    </dgm:pt>
    <dgm:pt modelId="{495AE1EF-AF4D-4736-BE80-5AAB83524F30}" type="sibTrans" cxnId="{6FFE10C5-6A88-4AF0-A280-D6E78717860C}">
      <dgm:prSet/>
      <dgm:spPr/>
    </dgm:pt>
    <dgm:pt modelId="{7C1C0F45-D114-4E5D-90D0-9D6946C34A0B}" type="pres">
      <dgm:prSet presAssocID="{106B6D37-FA2C-4A85-B964-43A9ABD8B901}" presName="linear" presStyleCnt="0">
        <dgm:presLayoutVars>
          <dgm:dir/>
          <dgm:animLvl val="lvl"/>
          <dgm:resizeHandles val="exact"/>
        </dgm:presLayoutVars>
      </dgm:prSet>
      <dgm:spPr/>
      <dgm:t>
        <a:bodyPr/>
        <a:lstStyle/>
        <a:p>
          <a:endParaRPr lang="es-EC"/>
        </a:p>
      </dgm:t>
    </dgm:pt>
    <dgm:pt modelId="{B9D5C7EC-A1E2-4DE0-AC19-55DAB0A74D24}" type="pres">
      <dgm:prSet presAssocID="{53D6ACC2-3583-4978-A999-2DEDC2B69676}" presName="parentLin" presStyleCnt="0"/>
      <dgm:spPr/>
    </dgm:pt>
    <dgm:pt modelId="{A45932E4-B674-4A62-9EE4-356B22D0F641}" type="pres">
      <dgm:prSet presAssocID="{53D6ACC2-3583-4978-A999-2DEDC2B69676}" presName="parentLeftMargin" presStyleLbl="node1" presStyleIdx="0" presStyleCnt="3"/>
      <dgm:spPr/>
      <dgm:t>
        <a:bodyPr/>
        <a:lstStyle/>
        <a:p>
          <a:endParaRPr lang="es-EC"/>
        </a:p>
      </dgm:t>
    </dgm:pt>
    <dgm:pt modelId="{4A918400-0FAA-40E9-A036-E533CF7C2C3C}" type="pres">
      <dgm:prSet presAssocID="{53D6ACC2-3583-4978-A999-2DEDC2B69676}" presName="parentText" presStyleLbl="node1" presStyleIdx="0" presStyleCnt="3">
        <dgm:presLayoutVars>
          <dgm:chMax val="0"/>
          <dgm:bulletEnabled val="1"/>
        </dgm:presLayoutVars>
      </dgm:prSet>
      <dgm:spPr/>
      <dgm:t>
        <a:bodyPr/>
        <a:lstStyle/>
        <a:p>
          <a:endParaRPr lang="es-EC"/>
        </a:p>
      </dgm:t>
    </dgm:pt>
    <dgm:pt modelId="{71DBE8BC-CA85-4535-8021-CFD838050154}" type="pres">
      <dgm:prSet presAssocID="{53D6ACC2-3583-4978-A999-2DEDC2B69676}" presName="negativeSpace" presStyleCnt="0"/>
      <dgm:spPr/>
    </dgm:pt>
    <dgm:pt modelId="{E3D64ED4-663C-4E58-B184-BB615EE6F64A}" type="pres">
      <dgm:prSet presAssocID="{53D6ACC2-3583-4978-A999-2DEDC2B69676}" presName="childText" presStyleLbl="conFgAcc1" presStyleIdx="0" presStyleCnt="3">
        <dgm:presLayoutVars>
          <dgm:bulletEnabled val="1"/>
        </dgm:presLayoutVars>
      </dgm:prSet>
      <dgm:spPr/>
      <dgm:t>
        <a:bodyPr/>
        <a:lstStyle/>
        <a:p>
          <a:endParaRPr lang="es-EC"/>
        </a:p>
      </dgm:t>
    </dgm:pt>
    <dgm:pt modelId="{AA2F213F-95B2-4634-BB51-1C162872BF04}" type="pres">
      <dgm:prSet presAssocID="{4D54BCD6-F444-4B02-A706-28C55248E339}" presName="spaceBetweenRectangles" presStyleCnt="0"/>
      <dgm:spPr/>
    </dgm:pt>
    <dgm:pt modelId="{F46CC4CE-A4CB-4DBC-AF4D-839B00493EA5}" type="pres">
      <dgm:prSet presAssocID="{970CDCFC-4DF6-414F-BF18-11534F34CB28}" presName="parentLin" presStyleCnt="0"/>
      <dgm:spPr/>
    </dgm:pt>
    <dgm:pt modelId="{E67AEE41-518A-41C1-B4D0-8D3EF292DA5B}" type="pres">
      <dgm:prSet presAssocID="{970CDCFC-4DF6-414F-BF18-11534F34CB28}" presName="parentLeftMargin" presStyleLbl="node1" presStyleIdx="0" presStyleCnt="3"/>
      <dgm:spPr/>
      <dgm:t>
        <a:bodyPr/>
        <a:lstStyle/>
        <a:p>
          <a:endParaRPr lang="es-EC"/>
        </a:p>
      </dgm:t>
    </dgm:pt>
    <dgm:pt modelId="{576E6678-286B-4E5A-BED5-FE252A038112}" type="pres">
      <dgm:prSet presAssocID="{970CDCFC-4DF6-414F-BF18-11534F34CB28}" presName="parentText" presStyleLbl="node1" presStyleIdx="1" presStyleCnt="3">
        <dgm:presLayoutVars>
          <dgm:chMax val="0"/>
          <dgm:bulletEnabled val="1"/>
        </dgm:presLayoutVars>
      </dgm:prSet>
      <dgm:spPr/>
      <dgm:t>
        <a:bodyPr/>
        <a:lstStyle/>
        <a:p>
          <a:endParaRPr lang="es-EC"/>
        </a:p>
      </dgm:t>
    </dgm:pt>
    <dgm:pt modelId="{EE4D5408-9AFF-43FB-8DBB-DE5467FCDB5C}" type="pres">
      <dgm:prSet presAssocID="{970CDCFC-4DF6-414F-BF18-11534F34CB28}" presName="negativeSpace" presStyleCnt="0"/>
      <dgm:spPr/>
    </dgm:pt>
    <dgm:pt modelId="{C00C6E66-E457-465D-8FA6-F78202F53A5A}" type="pres">
      <dgm:prSet presAssocID="{970CDCFC-4DF6-414F-BF18-11534F34CB28}" presName="childText" presStyleLbl="conFgAcc1" presStyleIdx="1" presStyleCnt="3">
        <dgm:presLayoutVars>
          <dgm:bulletEnabled val="1"/>
        </dgm:presLayoutVars>
      </dgm:prSet>
      <dgm:spPr/>
      <dgm:t>
        <a:bodyPr/>
        <a:lstStyle/>
        <a:p>
          <a:endParaRPr lang="es-EC"/>
        </a:p>
      </dgm:t>
    </dgm:pt>
    <dgm:pt modelId="{007350C3-127C-4695-AEEE-E4CDD3654167}" type="pres">
      <dgm:prSet presAssocID="{3B366075-32FB-43E8-9DC3-D172CED80668}" presName="spaceBetweenRectangles" presStyleCnt="0"/>
      <dgm:spPr/>
    </dgm:pt>
    <dgm:pt modelId="{8914C9A4-8E4D-4159-88D3-B25EA13C7DDF}" type="pres">
      <dgm:prSet presAssocID="{7F927F25-675C-4B9F-90EE-E04254B9BEF6}" presName="parentLin" presStyleCnt="0"/>
      <dgm:spPr/>
    </dgm:pt>
    <dgm:pt modelId="{B904B037-699E-4712-B235-11701FDB675B}" type="pres">
      <dgm:prSet presAssocID="{7F927F25-675C-4B9F-90EE-E04254B9BEF6}" presName="parentLeftMargin" presStyleLbl="node1" presStyleIdx="1" presStyleCnt="3"/>
      <dgm:spPr/>
      <dgm:t>
        <a:bodyPr/>
        <a:lstStyle/>
        <a:p>
          <a:endParaRPr lang="es-EC"/>
        </a:p>
      </dgm:t>
    </dgm:pt>
    <dgm:pt modelId="{288E152D-F0F9-4AB8-A0F9-826C49FEB049}" type="pres">
      <dgm:prSet presAssocID="{7F927F25-675C-4B9F-90EE-E04254B9BEF6}" presName="parentText" presStyleLbl="node1" presStyleIdx="2" presStyleCnt="3">
        <dgm:presLayoutVars>
          <dgm:chMax val="0"/>
          <dgm:bulletEnabled val="1"/>
        </dgm:presLayoutVars>
      </dgm:prSet>
      <dgm:spPr/>
      <dgm:t>
        <a:bodyPr/>
        <a:lstStyle/>
        <a:p>
          <a:endParaRPr lang="es-EC"/>
        </a:p>
      </dgm:t>
    </dgm:pt>
    <dgm:pt modelId="{4C68584C-FDD6-482F-8BD9-08AEE2581373}" type="pres">
      <dgm:prSet presAssocID="{7F927F25-675C-4B9F-90EE-E04254B9BEF6}" presName="negativeSpace" presStyleCnt="0"/>
      <dgm:spPr/>
    </dgm:pt>
    <dgm:pt modelId="{53199AB1-0A58-4324-9AD3-E214B8C537AE}" type="pres">
      <dgm:prSet presAssocID="{7F927F25-675C-4B9F-90EE-E04254B9BEF6}" presName="childText" presStyleLbl="conFgAcc1" presStyleIdx="2" presStyleCnt="3">
        <dgm:presLayoutVars>
          <dgm:bulletEnabled val="1"/>
        </dgm:presLayoutVars>
      </dgm:prSet>
      <dgm:spPr/>
      <dgm:t>
        <a:bodyPr/>
        <a:lstStyle/>
        <a:p>
          <a:endParaRPr lang="es-EC"/>
        </a:p>
      </dgm:t>
    </dgm:pt>
  </dgm:ptLst>
  <dgm:cxnLst>
    <dgm:cxn modelId="{DBBE2CB6-71F7-4B6D-BE92-C487AF0E5657}" srcId="{106B6D37-FA2C-4A85-B964-43A9ABD8B901}" destId="{970CDCFC-4DF6-414F-BF18-11534F34CB28}" srcOrd="1" destOrd="0" parTransId="{F363716B-CA6F-4B94-92D5-8CE3AE7B340C}" sibTransId="{3B366075-32FB-43E8-9DC3-D172CED80668}"/>
    <dgm:cxn modelId="{4D64078F-6021-4384-9574-C1F505DE07D6}" type="presOf" srcId="{E1468F07-852E-489B-8721-E54D2A0F9635}" destId="{E3D64ED4-663C-4E58-B184-BB615EE6F64A}" srcOrd="0" destOrd="0" presId="urn:microsoft.com/office/officeart/2005/8/layout/list1"/>
    <dgm:cxn modelId="{3CF7ADD5-DD6F-4A89-8644-79646418DC7B}" srcId="{970CDCFC-4DF6-414F-BF18-11534F34CB28}" destId="{9296BEB4-C20D-4C3E-BEC6-7C1FD5F4C3E2}" srcOrd="0" destOrd="0" parTransId="{9EBCF4C8-BF03-44B1-9C56-75086A5A1F27}" sibTransId="{567CED6F-45F9-4BB7-9F74-67646088CE3B}"/>
    <dgm:cxn modelId="{69882B31-A312-4713-85AC-5D04B2808697}" srcId="{53D6ACC2-3583-4978-A999-2DEDC2B69676}" destId="{E1468F07-852E-489B-8721-E54D2A0F9635}" srcOrd="0" destOrd="0" parTransId="{9A0049DC-9C97-4234-97AB-BCC6DF12C1FD}" sibTransId="{912A5179-A34B-4C62-BAEC-0B19C4C4D43E}"/>
    <dgm:cxn modelId="{1A97EF1D-A5DB-4F9A-B2C0-973C8E3606D0}" type="presOf" srcId="{53D6ACC2-3583-4978-A999-2DEDC2B69676}" destId="{A45932E4-B674-4A62-9EE4-356B22D0F641}" srcOrd="0" destOrd="0" presId="urn:microsoft.com/office/officeart/2005/8/layout/list1"/>
    <dgm:cxn modelId="{35BA2FBE-1C53-4189-9263-3158EC312192}" type="presOf" srcId="{374BE3D9-6659-43BB-8008-D3B4B0B7AD59}" destId="{53199AB1-0A58-4324-9AD3-E214B8C537AE}" srcOrd="0" destOrd="0" presId="urn:microsoft.com/office/officeart/2005/8/layout/list1"/>
    <dgm:cxn modelId="{6FFE10C5-6A88-4AF0-A280-D6E78717860C}" srcId="{7F927F25-675C-4B9F-90EE-E04254B9BEF6}" destId="{374BE3D9-6659-43BB-8008-D3B4B0B7AD59}" srcOrd="0" destOrd="0" parTransId="{DCAFFAFE-2AC5-4D08-832F-E202D568BB34}" sibTransId="{495AE1EF-AF4D-4736-BE80-5AAB83524F30}"/>
    <dgm:cxn modelId="{8561C76A-488F-4861-A324-34203C0B9B23}" type="presOf" srcId="{9296BEB4-C20D-4C3E-BEC6-7C1FD5F4C3E2}" destId="{C00C6E66-E457-465D-8FA6-F78202F53A5A}" srcOrd="0" destOrd="0" presId="urn:microsoft.com/office/officeart/2005/8/layout/list1"/>
    <dgm:cxn modelId="{8F02CEEB-81FC-4694-9B7C-AAE712C189A5}" type="presOf" srcId="{7F927F25-675C-4B9F-90EE-E04254B9BEF6}" destId="{288E152D-F0F9-4AB8-A0F9-826C49FEB049}" srcOrd="1" destOrd="0" presId="urn:microsoft.com/office/officeart/2005/8/layout/list1"/>
    <dgm:cxn modelId="{CD79D169-EC06-43D8-928F-DFC70D666340}" type="presOf" srcId="{970CDCFC-4DF6-414F-BF18-11534F34CB28}" destId="{E67AEE41-518A-41C1-B4D0-8D3EF292DA5B}" srcOrd="0" destOrd="0" presId="urn:microsoft.com/office/officeart/2005/8/layout/list1"/>
    <dgm:cxn modelId="{088E7F61-5661-47CF-BFE8-5E7E2C71EDF0}" type="presOf" srcId="{53D6ACC2-3583-4978-A999-2DEDC2B69676}" destId="{4A918400-0FAA-40E9-A036-E533CF7C2C3C}" srcOrd="1" destOrd="0" presId="urn:microsoft.com/office/officeart/2005/8/layout/list1"/>
    <dgm:cxn modelId="{479E6B1E-DA93-4536-9723-03CD14EC12FD}" type="presOf" srcId="{106B6D37-FA2C-4A85-B964-43A9ABD8B901}" destId="{7C1C0F45-D114-4E5D-90D0-9D6946C34A0B}" srcOrd="0" destOrd="0" presId="urn:microsoft.com/office/officeart/2005/8/layout/list1"/>
    <dgm:cxn modelId="{5B0976E8-30C9-4F96-84F6-75E1277DD8F7}" srcId="{106B6D37-FA2C-4A85-B964-43A9ABD8B901}" destId="{7F927F25-675C-4B9F-90EE-E04254B9BEF6}" srcOrd="2" destOrd="0" parTransId="{CE436BEF-9203-4A60-8D6B-8605A079DB77}" sibTransId="{B4D53D0E-F1EA-4C95-98B7-742F13AD90EA}"/>
    <dgm:cxn modelId="{8E106619-2413-457B-87B7-043FE2775225}" type="presOf" srcId="{7F927F25-675C-4B9F-90EE-E04254B9BEF6}" destId="{B904B037-699E-4712-B235-11701FDB675B}" srcOrd="0" destOrd="0" presId="urn:microsoft.com/office/officeart/2005/8/layout/list1"/>
    <dgm:cxn modelId="{C30F1625-F7B9-4FD5-868E-79CFD4A6ACDA}" type="presOf" srcId="{970CDCFC-4DF6-414F-BF18-11534F34CB28}" destId="{576E6678-286B-4E5A-BED5-FE252A038112}" srcOrd="1" destOrd="0" presId="urn:microsoft.com/office/officeart/2005/8/layout/list1"/>
    <dgm:cxn modelId="{108AB299-B822-4620-A18B-BB28D26DF076}" srcId="{106B6D37-FA2C-4A85-B964-43A9ABD8B901}" destId="{53D6ACC2-3583-4978-A999-2DEDC2B69676}" srcOrd="0" destOrd="0" parTransId="{E957F17D-783E-4DBD-98AA-D71587C642B9}" sibTransId="{4D54BCD6-F444-4B02-A706-28C55248E339}"/>
    <dgm:cxn modelId="{F9A3BDE6-9EA0-4C27-B02B-A2857AB3805D}" type="presParOf" srcId="{7C1C0F45-D114-4E5D-90D0-9D6946C34A0B}" destId="{B9D5C7EC-A1E2-4DE0-AC19-55DAB0A74D24}" srcOrd="0" destOrd="0" presId="urn:microsoft.com/office/officeart/2005/8/layout/list1"/>
    <dgm:cxn modelId="{62FAD8D3-1B0C-477E-A7EF-5EDEF64B8E55}" type="presParOf" srcId="{B9D5C7EC-A1E2-4DE0-AC19-55DAB0A74D24}" destId="{A45932E4-B674-4A62-9EE4-356B22D0F641}" srcOrd="0" destOrd="0" presId="urn:microsoft.com/office/officeart/2005/8/layout/list1"/>
    <dgm:cxn modelId="{9F92E223-427F-476D-B67A-F27EF67AC14C}" type="presParOf" srcId="{B9D5C7EC-A1E2-4DE0-AC19-55DAB0A74D24}" destId="{4A918400-0FAA-40E9-A036-E533CF7C2C3C}" srcOrd="1" destOrd="0" presId="urn:microsoft.com/office/officeart/2005/8/layout/list1"/>
    <dgm:cxn modelId="{49BA8D84-AFA4-43D8-95A2-89800ECF12B7}" type="presParOf" srcId="{7C1C0F45-D114-4E5D-90D0-9D6946C34A0B}" destId="{71DBE8BC-CA85-4535-8021-CFD838050154}" srcOrd="1" destOrd="0" presId="urn:microsoft.com/office/officeart/2005/8/layout/list1"/>
    <dgm:cxn modelId="{C0859D44-8C48-4E23-9C1B-73B2E8B74A93}" type="presParOf" srcId="{7C1C0F45-D114-4E5D-90D0-9D6946C34A0B}" destId="{E3D64ED4-663C-4E58-B184-BB615EE6F64A}" srcOrd="2" destOrd="0" presId="urn:microsoft.com/office/officeart/2005/8/layout/list1"/>
    <dgm:cxn modelId="{535340CF-2334-461E-B1F0-676D4E6368FD}" type="presParOf" srcId="{7C1C0F45-D114-4E5D-90D0-9D6946C34A0B}" destId="{AA2F213F-95B2-4634-BB51-1C162872BF04}" srcOrd="3" destOrd="0" presId="urn:microsoft.com/office/officeart/2005/8/layout/list1"/>
    <dgm:cxn modelId="{5F663D13-F47B-40DB-AF4B-C68543576E4C}" type="presParOf" srcId="{7C1C0F45-D114-4E5D-90D0-9D6946C34A0B}" destId="{F46CC4CE-A4CB-4DBC-AF4D-839B00493EA5}" srcOrd="4" destOrd="0" presId="urn:microsoft.com/office/officeart/2005/8/layout/list1"/>
    <dgm:cxn modelId="{36EDA141-A68F-448C-9595-BA0D26DC6280}" type="presParOf" srcId="{F46CC4CE-A4CB-4DBC-AF4D-839B00493EA5}" destId="{E67AEE41-518A-41C1-B4D0-8D3EF292DA5B}" srcOrd="0" destOrd="0" presId="urn:microsoft.com/office/officeart/2005/8/layout/list1"/>
    <dgm:cxn modelId="{A0613875-C5AA-450B-B2AF-4BB09155C942}" type="presParOf" srcId="{F46CC4CE-A4CB-4DBC-AF4D-839B00493EA5}" destId="{576E6678-286B-4E5A-BED5-FE252A038112}" srcOrd="1" destOrd="0" presId="urn:microsoft.com/office/officeart/2005/8/layout/list1"/>
    <dgm:cxn modelId="{08879624-B115-4771-8E74-17D4DF0274A8}" type="presParOf" srcId="{7C1C0F45-D114-4E5D-90D0-9D6946C34A0B}" destId="{EE4D5408-9AFF-43FB-8DBB-DE5467FCDB5C}" srcOrd="5" destOrd="0" presId="urn:microsoft.com/office/officeart/2005/8/layout/list1"/>
    <dgm:cxn modelId="{529F0525-506B-4C69-84FB-B2A26E6610CF}" type="presParOf" srcId="{7C1C0F45-D114-4E5D-90D0-9D6946C34A0B}" destId="{C00C6E66-E457-465D-8FA6-F78202F53A5A}" srcOrd="6" destOrd="0" presId="urn:microsoft.com/office/officeart/2005/8/layout/list1"/>
    <dgm:cxn modelId="{E156E69A-C290-47D4-8306-EEE62355C7F6}" type="presParOf" srcId="{7C1C0F45-D114-4E5D-90D0-9D6946C34A0B}" destId="{007350C3-127C-4695-AEEE-E4CDD3654167}" srcOrd="7" destOrd="0" presId="urn:microsoft.com/office/officeart/2005/8/layout/list1"/>
    <dgm:cxn modelId="{E846485B-0EAC-4A7A-A696-D0126651DC15}" type="presParOf" srcId="{7C1C0F45-D114-4E5D-90D0-9D6946C34A0B}" destId="{8914C9A4-8E4D-4159-88D3-B25EA13C7DDF}" srcOrd="8" destOrd="0" presId="urn:microsoft.com/office/officeart/2005/8/layout/list1"/>
    <dgm:cxn modelId="{ED48B948-5DD7-4A12-B8FD-DE589C0764D0}" type="presParOf" srcId="{8914C9A4-8E4D-4159-88D3-B25EA13C7DDF}" destId="{B904B037-699E-4712-B235-11701FDB675B}" srcOrd="0" destOrd="0" presId="urn:microsoft.com/office/officeart/2005/8/layout/list1"/>
    <dgm:cxn modelId="{2752B1EF-DF4E-43D2-8B32-DDFF21DEB40C}" type="presParOf" srcId="{8914C9A4-8E4D-4159-88D3-B25EA13C7DDF}" destId="{288E152D-F0F9-4AB8-A0F9-826C49FEB049}" srcOrd="1" destOrd="0" presId="urn:microsoft.com/office/officeart/2005/8/layout/list1"/>
    <dgm:cxn modelId="{1121AD82-BE85-4A40-91B5-1009665ACF51}" type="presParOf" srcId="{7C1C0F45-D114-4E5D-90D0-9D6946C34A0B}" destId="{4C68584C-FDD6-482F-8BD9-08AEE2581373}" srcOrd="9" destOrd="0" presId="urn:microsoft.com/office/officeart/2005/8/layout/list1"/>
    <dgm:cxn modelId="{5DBE4539-7DBC-41B1-AA16-D022B89BCDA4}" type="presParOf" srcId="{7C1C0F45-D114-4E5D-90D0-9D6946C34A0B}" destId="{53199AB1-0A58-4324-9AD3-E214B8C537AE}"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293515-4252-4909-AD41-999765740D78}">
      <dsp:nvSpPr>
        <dsp:cNvPr id="0" name=""/>
        <dsp:cNvSpPr/>
      </dsp:nvSpPr>
      <dsp:spPr>
        <a:xfrm>
          <a:off x="808" y="741844"/>
          <a:ext cx="1324623" cy="1324623"/>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2898" tIns="13970" rIns="72898" bIns="13970" numCol="1" spcCol="1270" anchor="ctr" anchorCtr="0">
          <a:noAutofit/>
        </a:bodyPr>
        <a:lstStyle/>
        <a:p>
          <a:pPr lvl="0" algn="ctr" defTabSz="488950" rtl="0">
            <a:lnSpc>
              <a:spcPct val="90000"/>
            </a:lnSpc>
            <a:spcBef>
              <a:spcPct val="0"/>
            </a:spcBef>
            <a:spcAft>
              <a:spcPct val="35000"/>
            </a:spcAft>
          </a:pPr>
          <a:r>
            <a:rPr lang="es-EC" sz="1100" kern="1200" dirty="0" smtClean="0"/>
            <a:t>Desarrollo</a:t>
          </a:r>
          <a:endParaRPr lang="es-EC" sz="1100" kern="1200" dirty="0"/>
        </a:p>
      </dsp:txBody>
      <dsp:txXfrm>
        <a:off x="808" y="741844"/>
        <a:ext cx="1324623" cy="1324623"/>
      </dsp:txXfrm>
    </dsp:sp>
    <dsp:sp modelId="{DE92CDC2-2471-4259-823C-BE6E291B3305}">
      <dsp:nvSpPr>
        <dsp:cNvPr id="0" name=""/>
        <dsp:cNvSpPr/>
      </dsp:nvSpPr>
      <dsp:spPr>
        <a:xfrm>
          <a:off x="1060507" y="741844"/>
          <a:ext cx="1324623" cy="1324623"/>
        </a:xfrm>
        <a:prstGeom prst="ellipse">
          <a:avLst/>
        </a:prstGeom>
        <a:solidFill>
          <a:schemeClr val="accent5">
            <a:alpha val="50000"/>
            <a:hueOff val="-602175"/>
            <a:satOff val="3126"/>
            <a:lumOff val="227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2898" tIns="13970" rIns="72898" bIns="13970" numCol="1" spcCol="1270" anchor="ctr" anchorCtr="0">
          <a:noAutofit/>
        </a:bodyPr>
        <a:lstStyle/>
        <a:p>
          <a:pPr lvl="0" algn="ctr" defTabSz="488950" rtl="0">
            <a:lnSpc>
              <a:spcPct val="90000"/>
            </a:lnSpc>
            <a:spcBef>
              <a:spcPct val="0"/>
            </a:spcBef>
            <a:spcAft>
              <a:spcPct val="35000"/>
            </a:spcAft>
          </a:pPr>
          <a:r>
            <a:rPr lang="es-EC" sz="1100" kern="1200" dirty="0" smtClean="0"/>
            <a:t>Medioambiente sano</a:t>
          </a:r>
          <a:endParaRPr lang="es-EC" sz="1100" kern="1200" dirty="0"/>
        </a:p>
      </dsp:txBody>
      <dsp:txXfrm>
        <a:off x="1060507" y="741844"/>
        <a:ext cx="1324623" cy="1324623"/>
      </dsp:txXfrm>
    </dsp:sp>
    <dsp:sp modelId="{7BF02267-599F-4518-AA5E-C42367E5047F}">
      <dsp:nvSpPr>
        <dsp:cNvPr id="0" name=""/>
        <dsp:cNvSpPr/>
      </dsp:nvSpPr>
      <dsp:spPr>
        <a:xfrm>
          <a:off x="2120206" y="741844"/>
          <a:ext cx="1324623" cy="1324623"/>
        </a:xfrm>
        <a:prstGeom prst="ellipse">
          <a:avLst/>
        </a:prstGeom>
        <a:solidFill>
          <a:schemeClr val="accent5">
            <a:alpha val="50000"/>
            <a:hueOff val="-1204350"/>
            <a:satOff val="6252"/>
            <a:lumOff val="4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2898" tIns="13970" rIns="72898" bIns="13970" numCol="1" spcCol="1270" anchor="ctr" anchorCtr="0">
          <a:noAutofit/>
        </a:bodyPr>
        <a:lstStyle/>
        <a:p>
          <a:pPr lvl="0" algn="ctr" defTabSz="488950" rtl="0">
            <a:lnSpc>
              <a:spcPct val="90000"/>
            </a:lnSpc>
            <a:spcBef>
              <a:spcPct val="0"/>
            </a:spcBef>
            <a:spcAft>
              <a:spcPct val="35000"/>
            </a:spcAft>
          </a:pPr>
          <a:r>
            <a:rPr lang="es-EC" sz="1100" kern="1200" dirty="0" smtClean="0"/>
            <a:t>Paz</a:t>
          </a:r>
          <a:endParaRPr lang="es-EC" sz="1100" kern="1200" dirty="0"/>
        </a:p>
      </dsp:txBody>
      <dsp:txXfrm>
        <a:off x="2120206" y="741844"/>
        <a:ext cx="1324623" cy="1324623"/>
      </dsp:txXfrm>
    </dsp:sp>
    <dsp:sp modelId="{9C86F37D-72AA-4B8C-8A7C-AC3EAB41CFB2}">
      <dsp:nvSpPr>
        <dsp:cNvPr id="0" name=""/>
        <dsp:cNvSpPr/>
      </dsp:nvSpPr>
      <dsp:spPr>
        <a:xfrm>
          <a:off x="3179905" y="741844"/>
          <a:ext cx="1324623" cy="1324623"/>
        </a:xfrm>
        <a:prstGeom prst="ellipse">
          <a:avLst/>
        </a:prstGeom>
        <a:solidFill>
          <a:schemeClr val="accent5">
            <a:alpha val="50000"/>
            <a:hueOff val="-1806524"/>
            <a:satOff val="9379"/>
            <a:lumOff val="682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2898" tIns="13970" rIns="72898" bIns="13970" numCol="1" spcCol="1270" anchor="ctr" anchorCtr="0">
          <a:noAutofit/>
        </a:bodyPr>
        <a:lstStyle/>
        <a:p>
          <a:pPr lvl="0" algn="ctr" defTabSz="488950" rtl="0">
            <a:lnSpc>
              <a:spcPct val="90000"/>
            </a:lnSpc>
            <a:spcBef>
              <a:spcPct val="0"/>
            </a:spcBef>
            <a:spcAft>
              <a:spcPct val="35000"/>
            </a:spcAft>
          </a:pPr>
          <a:r>
            <a:rPr lang="es-EC" sz="1100" kern="1200" dirty="0" smtClean="0"/>
            <a:t>Patrimonio artístico y cultural</a:t>
          </a:r>
          <a:endParaRPr lang="es-EC" sz="1100" kern="1200" dirty="0"/>
        </a:p>
      </dsp:txBody>
      <dsp:txXfrm>
        <a:off x="3179905" y="741844"/>
        <a:ext cx="1324623" cy="1324623"/>
      </dsp:txXfrm>
    </dsp:sp>
    <dsp:sp modelId="{8F7EB031-F4A9-4E49-BBC4-3A8D1C6495A1}">
      <dsp:nvSpPr>
        <dsp:cNvPr id="0" name=""/>
        <dsp:cNvSpPr/>
      </dsp:nvSpPr>
      <dsp:spPr>
        <a:xfrm>
          <a:off x="4239604" y="741844"/>
          <a:ext cx="1324623" cy="1324623"/>
        </a:xfrm>
        <a:prstGeom prst="ellipse">
          <a:avLst/>
        </a:prstGeom>
        <a:solidFill>
          <a:schemeClr val="accent5">
            <a:alpha val="50000"/>
            <a:hueOff val="-2408699"/>
            <a:satOff val="12505"/>
            <a:lumOff val="9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2898" tIns="13970" rIns="72898" bIns="13970" numCol="1" spcCol="1270" anchor="ctr" anchorCtr="0">
          <a:noAutofit/>
        </a:bodyPr>
        <a:lstStyle/>
        <a:p>
          <a:pPr lvl="0" algn="ctr" defTabSz="488950" rtl="0">
            <a:lnSpc>
              <a:spcPct val="90000"/>
            </a:lnSpc>
            <a:spcBef>
              <a:spcPct val="0"/>
            </a:spcBef>
            <a:spcAft>
              <a:spcPct val="35000"/>
            </a:spcAft>
          </a:pPr>
          <a:r>
            <a:rPr lang="es-EC" sz="1100" kern="1200" dirty="0" smtClean="0"/>
            <a:t>Consumido-res y usuarios</a:t>
          </a:r>
          <a:endParaRPr lang="es-EC" sz="1100" kern="1200" dirty="0"/>
        </a:p>
      </dsp:txBody>
      <dsp:txXfrm>
        <a:off x="4239604" y="741844"/>
        <a:ext cx="1324623" cy="1324623"/>
      </dsp:txXfrm>
    </dsp:sp>
    <dsp:sp modelId="{A877961E-A6FB-452F-9E02-EE80ED5B73C1}">
      <dsp:nvSpPr>
        <dsp:cNvPr id="0" name=""/>
        <dsp:cNvSpPr/>
      </dsp:nvSpPr>
      <dsp:spPr>
        <a:xfrm>
          <a:off x="5299303" y="741844"/>
          <a:ext cx="1324623" cy="1324623"/>
        </a:xfrm>
        <a:prstGeom prst="ellipse">
          <a:avLst/>
        </a:prstGeom>
        <a:solidFill>
          <a:schemeClr val="accent5">
            <a:alpha val="50000"/>
            <a:hueOff val="-3010874"/>
            <a:satOff val="15631"/>
            <a:lumOff val="1137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72898" tIns="13970" rIns="72898" bIns="13970" numCol="1" spcCol="1270" anchor="ctr" anchorCtr="0">
          <a:noAutofit/>
        </a:bodyPr>
        <a:lstStyle/>
        <a:p>
          <a:pPr lvl="0" algn="ctr" defTabSz="488950" rtl="0">
            <a:lnSpc>
              <a:spcPct val="90000"/>
            </a:lnSpc>
            <a:spcBef>
              <a:spcPct val="0"/>
            </a:spcBef>
            <a:spcAft>
              <a:spcPct val="35000"/>
            </a:spcAft>
          </a:pPr>
          <a:r>
            <a:rPr lang="es-EC" sz="1100" b="1" kern="1200" dirty="0" smtClean="0"/>
            <a:t>Derechos de </a:t>
          </a:r>
          <a:r>
            <a:rPr lang="es-EC" sz="1100" b="1" kern="1200" dirty="0" err="1" smtClean="0"/>
            <a:t>comunida</a:t>
          </a:r>
          <a:r>
            <a:rPr lang="es-EC" sz="1100" b="1" kern="1200" dirty="0" smtClean="0"/>
            <a:t>-des, pueblos y </a:t>
          </a:r>
          <a:r>
            <a:rPr lang="es-EC" sz="1100" b="1" kern="1200" dirty="0" err="1" smtClean="0"/>
            <a:t>nacionali-dades</a:t>
          </a:r>
          <a:endParaRPr lang="es-EC" sz="1100" kern="1200" dirty="0"/>
        </a:p>
      </dsp:txBody>
      <dsp:txXfrm>
        <a:off x="5299303" y="741844"/>
        <a:ext cx="1324623" cy="132462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B6CB68C-4E03-4197-B8A2-577230AC3E96}">
      <dsp:nvSpPr>
        <dsp:cNvPr id="0" name=""/>
        <dsp:cNvSpPr/>
      </dsp:nvSpPr>
      <dsp:spPr>
        <a:xfrm>
          <a:off x="2515393" y="0"/>
          <a:ext cx="2436812" cy="2436812"/>
        </a:xfrm>
        <a:prstGeom prst="triangle">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C" sz="1400" kern="1200" dirty="0" smtClean="0"/>
            <a:t>Identidad y Preservación cultural</a:t>
          </a:r>
          <a:endParaRPr lang="es-EC" sz="1400" kern="1200" dirty="0"/>
        </a:p>
      </dsp:txBody>
      <dsp:txXfrm>
        <a:off x="2515393" y="0"/>
        <a:ext cx="2436812" cy="2436812"/>
      </dsp:txXfrm>
    </dsp:sp>
    <dsp:sp modelId="{C7D33AA6-4921-4569-A09C-3DA313DB384B}">
      <dsp:nvSpPr>
        <dsp:cNvPr id="0" name=""/>
        <dsp:cNvSpPr/>
      </dsp:nvSpPr>
      <dsp:spPr>
        <a:xfrm>
          <a:off x="1296987" y="2436812"/>
          <a:ext cx="2436812" cy="2436812"/>
        </a:xfrm>
        <a:prstGeom prst="triangle">
          <a:avLst/>
        </a:prstGeom>
        <a:gradFill rotWithShape="0">
          <a:gsLst>
            <a:gs pos="0">
              <a:schemeClr val="accent3">
                <a:hueOff val="-2796490"/>
                <a:satOff val="-8373"/>
                <a:lumOff val="-1046"/>
                <a:alphaOff val="0"/>
                <a:shade val="63000"/>
                <a:satMod val="165000"/>
              </a:schemeClr>
            </a:gs>
            <a:gs pos="30000">
              <a:schemeClr val="accent3">
                <a:hueOff val="-2796490"/>
                <a:satOff val="-8373"/>
                <a:lumOff val="-1046"/>
                <a:alphaOff val="0"/>
                <a:shade val="58000"/>
                <a:satMod val="165000"/>
              </a:schemeClr>
            </a:gs>
            <a:gs pos="75000">
              <a:schemeClr val="accent3">
                <a:hueOff val="-2796490"/>
                <a:satOff val="-8373"/>
                <a:lumOff val="-1046"/>
                <a:alphaOff val="0"/>
                <a:shade val="30000"/>
                <a:satMod val="175000"/>
              </a:schemeClr>
            </a:gs>
            <a:gs pos="100000">
              <a:schemeClr val="accent3">
                <a:hueOff val="-2796490"/>
                <a:satOff val="-8373"/>
                <a:lumOff val="-1046"/>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EC" sz="1200" kern="1200" dirty="0" smtClean="0"/>
            <a:t>Igualdad y No </a:t>
          </a:r>
          <a:r>
            <a:rPr lang="es-EC" sz="1200" kern="1200" dirty="0" smtClean="0"/>
            <a:t>discriminación</a:t>
          </a:r>
          <a:endParaRPr lang="es-EC" sz="1400" kern="1200" dirty="0"/>
        </a:p>
      </dsp:txBody>
      <dsp:txXfrm>
        <a:off x="1296987" y="2436812"/>
        <a:ext cx="2436812" cy="2436812"/>
      </dsp:txXfrm>
    </dsp:sp>
    <dsp:sp modelId="{665ED9FB-B62F-4003-A0B7-2FAB9C98A73A}">
      <dsp:nvSpPr>
        <dsp:cNvPr id="0" name=""/>
        <dsp:cNvSpPr/>
      </dsp:nvSpPr>
      <dsp:spPr>
        <a:xfrm rot="10800000">
          <a:off x="2515393" y="2436812"/>
          <a:ext cx="2436812" cy="2436812"/>
        </a:xfrm>
        <a:prstGeom prst="triangle">
          <a:avLst/>
        </a:prstGeom>
        <a:gradFill rotWithShape="0">
          <a:gsLst>
            <a:gs pos="0">
              <a:schemeClr val="accent3">
                <a:hueOff val="-5592980"/>
                <a:satOff val="-16746"/>
                <a:lumOff val="-2091"/>
                <a:alphaOff val="0"/>
                <a:shade val="63000"/>
                <a:satMod val="165000"/>
              </a:schemeClr>
            </a:gs>
            <a:gs pos="30000">
              <a:schemeClr val="accent3">
                <a:hueOff val="-5592980"/>
                <a:satOff val="-16746"/>
                <a:lumOff val="-2091"/>
                <a:alphaOff val="0"/>
                <a:shade val="58000"/>
                <a:satMod val="165000"/>
              </a:schemeClr>
            </a:gs>
            <a:gs pos="75000">
              <a:schemeClr val="accent3">
                <a:hueOff val="-5592980"/>
                <a:satOff val="-16746"/>
                <a:lumOff val="-2091"/>
                <a:alphaOff val="0"/>
                <a:shade val="30000"/>
                <a:satMod val="175000"/>
              </a:schemeClr>
            </a:gs>
            <a:gs pos="100000">
              <a:schemeClr val="accent3">
                <a:hueOff val="-5592980"/>
                <a:satOff val="-16746"/>
                <a:lumOff val="-2091"/>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C" sz="1400" kern="1200" dirty="0" smtClean="0"/>
            <a:t>Dignidad</a:t>
          </a:r>
          <a:endParaRPr lang="es-EC" sz="1400" kern="1200" dirty="0"/>
        </a:p>
      </dsp:txBody>
      <dsp:txXfrm rot="10800000">
        <a:off x="2515393" y="2436812"/>
        <a:ext cx="2436812" cy="2436812"/>
      </dsp:txXfrm>
    </dsp:sp>
    <dsp:sp modelId="{769BA99B-55B5-47F0-9DE0-D3EA9668C5F1}">
      <dsp:nvSpPr>
        <dsp:cNvPr id="0" name=""/>
        <dsp:cNvSpPr/>
      </dsp:nvSpPr>
      <dsp:spPr>
        <a:xfrm>
          <a:off x="3733800" y="2436812"/>
          <a:ext cx="2436812" cy="2436812"/>
        </a:xfrm>
        <a:prstGeom prst="triangle">
          <a:avLst/>
        </a:prstGeom>
        <a:gradFill rotWithShape="0">
          <a:gsLst>
            <a:gs pos="0">
              <a:schemeClr val="accent3">
                <a:hueOff val="-8389470"/>
                <a:satOff val="-25119"/>
                <a:lumOff val="-3137"/>
                <a:alphaOff val="0"/>
                <a:shade val="63000"/>
                <a:satMod val="165000"/>
              </a:schemeClr>
            </a:gs>
            <a:gs pos="30000">
              <a:schemeClr val="accent3">
                <a:hueOff val="-8389470"/>
                <a:satOff val="-25119"/>
                <a:lumOff val="-3137"/>
                <a:alphaOff val="0"/>
                <a:shade val="58000"/>
                <a:satMod val="165000"/>
              </a:schemeClr>
            </a:gs>
            <a:gs pos="75000">
              <a:schemeClr val="accent3">
                <a:hueOff val="-8389470"/>
                <a:satOff val="-25119"/>
                <a:lumOff val="-3137"/>
                <a:alphaOff val="0"/>
                <a:shade val="30000"/>
                <a:satMod val="175000"/>
              </a:schemeClr>
            </a:gs>
            <a:gs pos="100000">
              <a:schemeClr val="accent3">
                <a:hueOff val="-8389470"/>
                <a:satOff val="-25119"/>
                <a:lumOff val="-3137"/>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C" sz="1400" kern="1200" dirty="0" smtClean="0"/>
            <a:t>Libertad</a:t>
          </a:r>
          <a:endParaRPr lang="es-EC" sz="1400" kern="1200" dirty="0"/>
        </a:p>
      </dsp:txBody>
      <dsp:txXfrm>
        <a:off x="3733800" y="2436812"/>
        <a:ext cx="2436812" cy="243681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2F4A3FD-D15A-4DDC-AFF1-8A23788A0518}">
      <dsp:nvSpPr>
        <dsp:cNvPr id="0" name=""/>
        <dsp:cNvSpPr/>
      </dsp:nvSpPr>
      <dsp:spPr>
        <a:xfrm rot="10800000">
          <a:off x="1589180" y="2722"/>
          <a:ext cx="4965954" cy="135342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6825" tIns="99060" rIns="184912" bIns="99060" numCol="1" spcCol="1270" anchor="ctr" anchorCtr="0">
          <a:noAutofit/>
        </a:bodyPr>
        <a:lstStyle/>
        <a:p>
          <a:pPr lvl="0" algn="ctr" defTabSz="1155700" rtl="0">
            <a:lnSpc>
              <a:spcPct val="90000"/>
            </a:lnSpc>
            <a:spcBef>
              <a:spcPct val="0"/>
            </a:spcBef>
            <a:spcAft>
              <a:spcPct val="35000"/>
            </a:spcAft>
          </a:pPr>
          <a:r>
            <a:rPr lang="es-EC" sz="2600" kern="1200" dirty="0" smtClean="0"/>
            <a:t>Indígenas</a:t>
          </a:r>
          <a:endParaRPr lang="es-EC" sz="2600" kern="1200" dirty="0"/>
        </a:p>
      </dsp:txBody>
      <dsp:txXfrm rot="10800000">
        <a:off x="1589180" y="2722"/>
        <a:ext cx="4965954" cy="1353429"/>
      </dsp:txXfrm>
    </dsp:sp>
    <dsp:sp modelId="{2C71041C-46A0-4573-9ECA-FAEBEFCF78A6}">
      <dsp:nvSpPr>
        <dsp:cNvPr id="0" name=""/>
        <dsp:cNvSpPr/>
      </dsp:nvSpPr>
      <dsp:spPr>
        <a:xfrm>
          <a:off x="912465" y="2722"/>
          <a:ext cx="1353429" cy="1353429"/>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C2E3633-4884-4B6B-99D8-EF0308C39DC3}">
      <dsp:nvSpPr>
        <dsp:cNvPr id="0" name=""/>
        <dsp:cNvSpPr/>
      </dsp:nvSpPr>
      <dsp:spPr>
        <a:xfrm rot="10800000">
          <a:off x="1589180" y="1760161"/>
          <a:ext cx="4965954" cy="135342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6825" tIns="99060" rIns="184912" bIns="99060" numCol="1" spcCol="1270" anchor="ctr" anchorCtr="0">
          <a:noAutofit/>
        </a:bodyPr>
        <a:lstStyle/>
        <a:p>
          <a:pPr lvl="0" algn="ctr" defTabSz="1155700" rtl="0">
            <a:lnSpc>
              <a:spcPct val="90000"/>
            </a:lnSpc>
            <a:spcBef>
              <a:spcPct val="0"/>
            </a:spcBef>
            <a:spcAft>
              <a:spcPct val="35000"/>
            </a:spcAft>
          </a:pPr>
          <a:r>
            <a:rPr lang="es-EC" sz="2600" kern="1200" dirty="0" err="1" smtClean="0"/>
            <a:t>Afroecuatorianos</a:t>
          </a:r>
          <a:r>
            <a:rPr lang="es-EC" sz="2600" kern="1200" dirty="0" smtClean="0"/>
            <a:t>/as</a:t>
          </a:r>
          <a:endParaRPr lang="es-EC" sz="2600" kern="1200" dirty="0"/>
        </a:p>
      </dsp:txBody>
      <dsp:txXfrm rot="10800000">
        <a:off x="1589180" y="1760161"/>
        <a:ext cx="4965954" cy="1353429"/>
      </dsp:txXfrm>
    </dsp:sp>
    <dsp:sp modelId="{A0BF5E3B-8190-41E0-80AF-564607B60739}">
      <dsp:nvSpPr>
        <dsp:cNvPr id="0" name=""/>
        <dsp:cNvSpPr/>
      </dsp:nvSpPr>
      <dsp:spPr>
        <a:xfrm>
          <a:off x="912465" y="1760161"/>
          <a:ext cx="1353429" cy="1353429"/>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4510F98-C14D-41E5-904B-43D5E4E39799}">
      <dsp:nvSpPr>
        <dsp:cNvPr id="0" name=""/>
        <dsp:cNvSpPr/>
      </dsp:nvSpPr>
      <dsp:spPr>
        <a:xfrm rot="10800000">
          <a:off x="1589180" y="3517599"/>
          <a:ext cx="4965954" cy="135342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96825" tIns="99060" rIns="184912" bIns="99060" numCol="1" spcCol="1270" anchor="ctr" anchorCtr="0">
          <a:noAutofit/>
        </a:bodyPr>
        <a:lstStyle/>
        <a:p>
          <a:pPr lvl="0" algn="ctr" defTabSz="1155700" rtl="0">
            <a:lnSpc>
              <a:spcPct val="90000"/>
            </a:lnSpc>
            <a:spcBef>
              <a:spcPct val="0"/>
            </a:spcBef>
            <a:spcAft>
              <a:spcPct val="35000"/>
            </a:spcAft>
          </a:pPr>
          <a:r>
            <a:rPr lang="es-EC" sz="2600" kern="1200" dirty="0" smtClean="0"/>
            <a:t>Montubios/as</a:t>
          </a:r>
          <a:endParaRPr lang="es-EC" sz="2600" kern="1200" dirty="0"/>
        </a:p>
      </dsp:txBody>
      <dsp:txXfrm rot="10800000">
        <a:off x="1589180" y="3517599"/>
        <a:ext cx="4965954" cy="1353429"/>
      </dsp:txXfrm>
    </dsp:sp>
    <dsp:sp modelId="{AAFC8C96-8527-495C-9A58-AC93EDC79D17}">
      <dsp:nvSpPr>
        <dsp:cNvPr id="0" name=""/>
        <dsp:cNvSpPr/>
      </dsp:nvSpPr>
      <dsp:spPr>
        <a:xfrm>
          <a:off x="912465" y="3517599"/>
          <a:ext cx="1353429" cy="1353429"/>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3D64ED4-663C-4E58-B184-BB615EE6F64A}">
      <dsp:nvSpPr>
        <dsp:cNvPr id="0" name=""/>
        <dsp:cNvSpPr/>
      </dsp:nvSpPr>
      <dsp:spPr>
        <a:xfrm>
          <a:off x="0" y="366924"/>
          <a:ext cx="7467600" cy="125212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9569" tIns="312420" rIns="579569" bIns="106680" numCol="1" spcCol="1270" anchor="t" anchorCtr="0">
          <a:noAutofit/>
        </a:bodyPr>
        <a:lstStyle/>
        <a:p>
          <a:pPr marL="114300" lvl="1" indent="-114300" algn="l" defTabSz="666750">
            <a:lnSpc>
              <a:spcPct val="90000"/>
            </a:lnSpc>
            <a:spcBef>
              <a:spcPct val="0"/>
            </a:spcBef>
            <a:spcAft>
              <a:spcPct val="15000"/>
            </a:spcAft>
            <a:buChar char="••"/>
          </a:pPr>
          <a:r>
            <a:rPr lang="es-EC" sz="1500" b="0" i="0" kern="1200" dirty="0" smtClean="0"/>
            <a:t>ente colectivo a través del cual se </a:t>
          </a:r>
          <a:r>
            <a:rPr lang="es-EC" sz="1500" b="0" i="0" kern="1200" smtClean="0"/>
            <a:t>reproduce una </a:t>
          </a:r>
          <a:r>
            <a:rPr lang="es-EC" sz="1500" b="0" i="0" kern="1200" dirty="0" smtClean="0"/>
            <a:t>dinámica social, política y económica que fortalece las identidades y modo de simbolizar los conocimientos, saberes tradicionales, pensamientos colectivos familiares en bienestar común dentro de un territorio.</a:t>
          </a:r>
          <a:endParaRPr lang="es-EC" sz="1500" kern="1200" dirty="0"/>
        </a:p>
      </dsp:txBody>
      <dsp:txXfrm>
        <a:off x="0" y="366924"/>
        <a:ext cx="7467600" cy="1252125"/>
      </dsp:txXfrm>
    </dsp:sp>
    <dsp:sp modelId="{4A918400-0FAA-40E9-A036-E533CF7C2C3C}">
      <dsp:nvSpPr>
        <dsp:cNvPr id="0" name=""/>
        <dsp:cNvSpPr/>
      </dsp:nvSpPr>
      <dsp:spPr>
        <a:xfrm>
          <a:off x="373380" y="145524"/>
          <a:ext cx="5227320"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580" tIns="0" rIns="197580" bIns="0" numCol="1" spcCol="1270" anchor="ctr" anchorCtr="0">
          <a:noAutofit/>
        </a:bodyPr>
        <a:lstStyle/>
        <a:p>
          <a:pPr lvl="0" algn="l" defTabSz="666750">
            <a:lnSpc>
              <a:spcPct val="90000"/>
            </a:lnSpc>
            <a:spcBef>
              <a:spcPct val="0"/>
            </a:spcBef>
            <a:spcAft>
              <a:spcPct val="35000"/>
            </a:spcAft>
          </a:pPr>
          <a:r>
            <a:rPr lang="es-EC" sz="1500" kern="1200" dirty="0" smtClean="0"/>
            <a:t>Comunidad</a:t>
          </a:r>
          <a:endParaRPr lang="es-EC" sz="1500" kern="1200" dirty="0"/>
        </a:p>
      </dsp:txBody>
      <dsp:txXfrm>
        <a:off x="373380" y="145524"/>
        <a:ext cx="5227320" cy="442800"/>
      </dsp:txXfrm>
    </dsp:sp>
    <dsp:sp modelId="{C00C6E66-E457-465D-8FA6-F78202F53A5A}">
      <dsp:nvSpPr>
        <dsp:cNvPr id="0" name=""/>
        <dsp:cNvSpPr/>
      </dsp:nvSpPr>
      <dsp:spPr>
        <a:xfrm>
          <a:off x="0" y="1921450"/>
          <a:ext cx="7467600" cy="1039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9569" tIns="312420" rIns="579569" bIns="106680" numCol="1" spcCol="1270" anchor="t" anchorCtr="0">
          <a:noAutofit/>
        </a:bodyPr>
        <a:lstStyle/>
        <a:p>
          <a:pPr marL="114300" lvl="1" indent="-114300" algn="l" defTabSz="666750">
            <a:lnSpc>
              <a:spcPct val="90000"/>
            </a:lnSpc>
            <a:spcBef>
              <a:spcPct val="0"/>
            </a:spcBef>
            <a:spcAft>
              <a:spcPct val="15000"/>
            </a:spcAft>
            <a:buChar char="••"/>
          </a:pPr>
          <a:r>
            <a:rPr lang="es-EC" sz="1500" b="0" i="0" kern="1200" dirty="0" smtClean="0"/>
            <a:t>grupo humano con el mismo origen e historia y que comparten elemento </a:t>
          </a:r>
          <a:r>
            <a:rPr lang="es-EC" sz="1500" b="0" i="0" kern="1200" dirty="0" err="1" smtClean="0"/>
            <a:t>identitario</a:t>
          </a:r>
          <a:r>
            <a:rPr lang="es-EC" sz="1500" b="0" i="0" kern="1200" dirty="0" smtClean="0"/>
            <a:t>, cultural y lingüístico, regido por una misma estructura organizativa, jurídica, económica y política.</a:t>
          </a:r>
          <a:endParaRPr lang="es-EC" sz="1500" kern="1200" dirty="0"/>
        </a:p>
      </dsp:txBody>
      <dsp:txXfrm>
        <a:off x="0" y="1921450"/>
        <a:ext cx="7467600" cy="1039500"/>
      </dsp:txXfrm>
    </dsp:sp>
    <dsp:sp modelId="{576E6678-286B-4E5A-BED5-FE252A038112}">
      <dsp:nvSpPr>
        <dsp:cNvPr id="0" name=""/>
        <dsp:cNvSpPr/>
      </dsp:nvSpPr>
      <dsp:spPr>
        <a:xfrm>
          <a:off x="373380" y="1700050"/>
          <a:ext cx="5227320"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580" tIns="0" rIns="197580" bIns="0" numCol="1" spcCol="1270" anchor="ctr" anchorCtr="0">
          <a:noAutofit/>
        </a:bodyPr>
        <a:lstStyle/>
        <a:p>
          <a:pPr lvl="0" algn="l" defTabSz="666750">
            <a:lnSpc>
              <a:spcPct val="90000"/>
            </a:lnSpc>
            <a:spcBef>
              <a:spcPct val="0"/>
            </a:spcBef>
            <a:spcAft>
              <a:spcPct val="35000"/>
            </a:spcAft>
          </a:pPr>
          <a:r>
            <a:rPr lang="es-EC" sz="1500" kern="1200" dirty="0" smtClean="0"/>
            <a:t>Pueblo</a:t>
          </a:r>
          <a:endParaRPr lang="es-EC" sz="1500" kern="1200" dirty="0"/>
        </a:p>
      </dsp:txBody>
      <dsp:txXfrm>
        <a:off x="373380" y="1700050"/>
        <a:ext cx="5227320" cy="442800"/>
      </dsp:txXfrm>
    </dsp:sp>
    <dsp:sp modelId="{53199AB1-0A58-4324-9AD3-E214B8C537AE}">
      <dsp:nvSpPr>
        <dsp:cNvPr id="0" name=""/>
        <dsp:cNvSpPr/>
      </dsp:nvSpPr>
      <dsp:spPr>
        <a:xfrm>
          <a:off x="0" y="3263350"/>
          <a:ext cx="7467600" cy="14647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9569" tIns="312420" rIns="579569" bIns="106680" numCol="1" spcCol="1270" anchor="t" anchorCtr="0">
          <a:noAutofit/>
        </a:bodyPr>
        <a:lstStyle/>
        <a:p>
          <a:pPr marL="114300" lvl="1" indent="-114300" algn="l" defTabSz="666750">
            <a:lnSpc>
              <a:spcPct val="90000"/>
            </a:lnSpc>
            <a:spcBef>
              <a:spcPct val="0"/>
            </a:spcBef>
            <a:spcAft>
              <a:spcPct val="15000"/>
            </a:spcAft>
            <a:buChar char="••"/>
          </a:pPr>
          <a:r>
            <a:rPr lang="es-EC" sz="1500" b="0" i="0" kern="1200" smtClean="0"/>
            <a:t>conjunto de uno o varios pueblos, unidos por un origen  histórico, comparten mismo cumulo cultural, un territorio, un idioma y una estructura sociopolítica regido por propias leyes, costumbres, lengua, organización, economía características que tiene diferencia de restos de sociedad</a:t>
          </a:r>
          <a:endParaRPr lang="es-EC" sz="1500" kern="1200" dirty="0"/>
        </a:p>
      </dsp:txBody>
      <dsp:txXfrm>
        <a:off x="0" y="3263350"/>
        <a:ext cx="7467600" cy="1464750"/>
      </dsp:txXfrm>
    </dsp:sp>
    <dsp:sp modelId="{288E152D-F0F9-4AB8-A0F9-826C49FEB049}">
      <dsp:nvSpPr>
        <dsp:cNvPr id="0" name=""/>
        <dsp:cNvSpPr/>
      </dsp:nvSpPr>
      <dsp:spPr>
        <a:xfrm>
          <a:off x="373380" y="3041950"/>
          <a:ext cx="5227320"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7580" tIns="0" rIns="197580" bIns="0" numCol="1" spcCol="1270" anchor="ctr" anchorCtr="0">
          <a:noAutofit/>
        </a:bodyPr>
        <a:lstStyle/>
        <a:p>
          <a:pPr lvl="0" algn="l" defTabSz="666750">
            <a:lnSpc>
              <a:spcPct val="90000"/>
            </a:lnSpc>
            <a:spcBef>
              <a:spcPct val="0"/>
            </a:spcBef>
            <a:spcAft>
              <a:spcPct val="35000"/>
            </a:spcAft>
          </a:pPr>
          <a:r>
            <a:rPr lang="es-EC" sz="1500" kern="1200" dirty="0" smtClean="0"/>
            <a:t>Nacionalidad</a:t>
          </a:r>
          <a:endParaRPr lang="es-EC" sz="1500" kern="1200" dirty="0"/>
        </a:p>
      </dsp:txBody>
      <dsp:txXfrm>
        <a:off x="373380" y="3041950"/>
        <a:ext cx="5227320" cy="442800"/>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E7A5BB-4874-480F-BFDF-B19230D3DD08}" type="datetimeFigureOut">
              <a:rPr lang="es-EC" smtClean="0"/>
              <a:pPr/>
              <a:t>26/06/2016</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D5D8AB-E959-444C-A267-54AC9C2E0FA2}"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baseline="0" dirty="0" smtClean="0"/>
              <a:t>Los derechos colectivos surgen en la historia  a partir del derecho a la autodeterminación de los pueblos, reconocido en el Pacto Internacional de Derechos Civiles y Políticos. Sin embargo, es en la década de los ’80 que inicia su desarrollo más contundente, en pro de asegurar a todos los pueblos y habitantes, mejores y más dignas condiciones de vida. </a:t>
            </a:r>
          </a:p>
          <a:p>
            <a:pPr marL="0" marR="0" indent="0" algn="l" defTabSz="914400" rtl="0" eaLnBrk="1" fontAlgn="auto" latinLnBrk="0" hangingPunct="1">
              <a:lnSpc>
                <a:spcPct val="100000"/>
              </a:lnSpc>
              <a:spcBef>
                <a:spcPts val="0"/>
              </a:spcBef>
              <a:spcAft>
                <a:spcPts val="0"/>
              </a:spcAft>
              <a:buClrTx/>
              <a:buSzTx/>
              <a:buFontTx/>
              <a:buNone/>
              <a:tabLst/>
              <a:defRPr/>
            </a:pPr>
            <a:endParaRPr lang="es-EC"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C" baseline="0" dirty="0" smtClean="0"/>
              <a:t>Algunos </a:t>
            </a:r>
            <a:r>
              <a:rPr lang="es-EC" baseline="0" dirty="0" smtClean="0"/>
              <a:t>de los derechos colectivos reconocidos en instrumentos internacionales de derechos humanos, son:</a:t>
            </a:r>
          </a:p>
          <a:p>
            <a:pPr marL="0" marR="0" indent="0" algn="l" defTabSz="914400" rtl="0" eaLnBrk="1" fontAlgn="auto" latinLnBrk="0" hangingPunct="1">
              <a:lnSpc>
                <a:spcPct val="100000"/>
              </a:lnSpc>
              <a:spcBef>
                <a:spcPts val="0"/>
              </a:spcBef>
              <a:spcAft>
                <a:spcPts val="0"/>
              </a:spcAft>
              <a:buClrTx/>
              <a:buSzTx/>
              <a:buFontTx/>
              <a:buNone/>
              <a:tabLst/>
              <a:defRPr/>
            </a:pPr>
            <a:endParaRPr lang="es-EC"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s-EC" baseline="0" dirty="0" smtClean="0"/>
              <a:t>¿Por qué decimos que estos son derechos colectivos? ¿Son fundamentales? En nuestra realidad de vida actual, ¿podemos imaginarnos sobrevivir sin estos derechos? ¿Cómo sería nuestra existencia?</a:t>
            </a:r>
            <a:endParaRPr lang="es-EC" dirty="0" smtClean="0"/>
          </a:p>
          <a:p>
            <a:endParaRPr lang="es-EC" dirty="0" smtClean="0"/>
          </a:p>
          <a:p>
            <a:r>
              <a:rPr lang="es-EC" dirty="0" smtClean="0"/>
              <a:t>Entonces, ¿cuál</a:t>
            </a:r>
            <a:r>
              <a:rPr lang="es-EC" baseline="0" dirty="0" smtClean="0"/>
              <a:t> sería la definición de un derecho colectivo? Agustín Grijalva, en palabras muy sencillas, nos dice:</a:t>
            </a:r>
          </a:p>
          <a:p>
            <a:endParaRPr lang="es-EC" baseline="0" dirty="0" smtClean="0"/>
          </a:p>
        </p:txBody>
      </p:sp>
      <p:sp>
        <p:nvSpPr>
          <p:cNvPr id="4" name="3 Marcador de número de diapositiva"/>
          <p:cNvSpPr>
            <a:spLocks noGrp="1"/>
          </p:cNvSpPr>
          <p:nvPr>
            <p:ph type="sldNum" sz="quarter" idx="10"/>
          </p:nvPr>
        </p:nvSpPr>
        <p:spPr/>
        <p:txBody>
          <a:bodyPr/>
          <a:lstStyle/>
          <a:p>
            <a:fld id="{B9D5D8AB-E959-444C-A267-54AC9C2E0FA2}" type="slidenum">
              <a:rPr lang="es-EC" smtClean="0"/>
              <a:pPr/>
              <a:t>2</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En el caso Comunidad</a:t>
            </a:r>
            <a:r>
              <a:rPr lang="es-EC" baseline="0" dirty="0" smtClean="0"/>
              <a:t> </a:t>
            </a:r>
            <a:r>
              <a:rPr lang="es-EC" baseline="0" dirty="0" err="1" smtClean="0"/>
              <a:t>Awas</a:t>
            </a:r>
            <a:r>
              <a:rPr lang="es-EC" baseline="0" dirty="0" smtClean="0"/>
              <a:t> </a:t>
            </a:r>
            <a:r>
              <a:rPr lang="es-EC" baseline="0" dirty="0" err="1" smtClean="0"/>
              <a:t>Tingni</a:t>
            </a:r>
            <a:r>
              <a:rPr lang="es-EC" baseline="0" dirty="0" smtClean="0"/>
              <a:t> vs. Nicaragua, tramitado ante la Corte IDH, el perito </a:t>
            </a:r>
            <a:r>
              <a:rPr lang="es-EC" sz="1200" kern="1200" baseline="0" dirty="0" smtClean="0">
                <a:solidFill>
                  <a:schemeClr val="tx1"/>
                </a:solidFill>
                <a:latin typeface="+mn-lt"/>
                <a:ea typeface="+mn-ea"/>
                <a:cs typeface="+mn-cs"/>
              </a:rPr>
              <a:t>Rodolfo </a:t>
            </a:r>
            <a:r>
              <a:rPr lang="es-EC" sz="1200" kern="1200" baseline="0" dirty="0" err="1" smtClean="0">
                <a:solidFill>
                  <a:schemeClr val="tx1"/>
                </a:solidFill>
                <a:latin typeface="+mn-lt"/>
                <a:ea typeface="+mn-ea"/>
                <a:cs typeface="+mn-cs"/>
              </a:rPr>
              <a:t>Stavenhagen</a:t>
            </a:r>
            <a:r>
              <a:rPr lang="es-EC" sz="1200" kern="1200" baseline="0" dirty="0" smtClean="0">
                <a:solidFill>
                  <a:schemeClr val="tx1"/>
                </a:solidFill>
                <a:latin typeface="+mn-lt"/>
                <a:ea typeface="+mn-ea"/>
                <a:cs typeface="+mn-cs"/>
              </a:rPr>
              <a:t> </a:t>
            </a:r>
            <a:r>
              <a:rPr lang="es-EC" sz="1200" kern="1200" baseline="0" dirty="0" err="1" smtClean="0">
                <a:solidFill>
                  <a:schemeClr val="tx1"/>
                </a:solidFill>
                <a:latin typeface="+mn-lt"/>
                <a:ea typeface="+mn-ea"/>
                <a:cs typeface="+mn-cs"/>
              </a:rPr>
              <a:t>Gruenbaum</a:t>
            </a:r>
            <a:r>
              <a:rPr lang="es-EC" sz="1200" kern="1200" baseline="0" dirty="0" smtClean="0">
                <a:solidFill>
                  <a:schemeClr val="tx1"/>
                </a:solidFill>
                <a:latin typeface="+mn-lt"/>
                <a:ea typeface="+mn-ea"/>
                <a:cs typeface="+mn-cs"/>
              </a:rPr>
              <a:t> explicó: </a:t>
            </a:r>
            <a:r>
              <a:rPr lang="es-EC" dirty="0" smtClean="0"/>
              <a:t>“(e)n ciertos contextos históricos los derechos de la persona humana se garantizan y se pueden ejercer plenamente sólo si se reconocen los derechos de la colectividad y de la comunidad a la que pertenece esta persona desde su nacimiento y de la que forma parte y la cual le da los elementos necesarios para poder sentirse plenamente realizado como ser humano, que significa también ser social y cultural”.</a:t>
            </a:r>
          </a:p>
          <a:p>
            <a:endParaRPr lang="es-EC" dirty="0" smtClean="0"/>
          </a:p>
          <a:p>
            <a:r>
              <a:rPr lang="es-EC" dirty="0" smtClean="0"/>
              <a:t>Por este motivo, una parte de la doctrina denomina a los derechos colectivos</a:t>
            </a:r>
            <a:r>
              <a:rPr lang="es-EC" baseline="0" dirty="0" smtClean="0"/>
              <a:t> “derechos de solidaridad”, ya que surgen de la noción de comunidad que tenemos como seres humanos, según la cual para </a:t>
            </a:r>
            <a:r>
              <a:rPr lang="es-EC" i="1" baseline="0" dirty="0" smtClean="0"/>
              <a:t>estar bien</a:t>
            </a:r>
            <a:r>
              <a:rPr lang="es-EC" baseline="0" dirty="0" smtClean="0"/>
              <a:t> como individuos, necesitamos que el grupo al que pertenecemos </a:t>
            </a:r>
            <a:r>
              <a:rPr lang="es-EC" i="1" baseline="0" dirty="0" smtClean="0"/>
              <a:t>esté bien</a:t>
            </a:r>
            <a:r>
              <a:rPr lang="es-EC" baseline="0" dirty="0" smtClean="0"/>
              <a:t>.</a:t>
            </a:r>
          </a:p>
          <a:p>
            <a:endParaRPr lang="es-EC" baseline="0" dirty="0" smtClean="0"/>
          </a:p>
          <a:p>
            <a:r>
              <a:rPr lang="es-EC" b="1" baseline="0" dirty="0" smtClean="0"/>
              <a:t>Preguntas generadoras</a:t>
            </a:r>
            <a:r>
              <a:rPr lang="es-EC" baseline="0" dirty="0" smtClean="0"/>
              <a:t>:</a:t>
            </a:r>
          </a:p>
          <a:p>
            <a:r>
              <a:rPr lang="es-EC" baseline="0" dirty="0" smtClean="0"/>
              <a:t>¿A qué concepto les remite este pensamiento? ¿Se puede encontrar relación entre esta noción de comunidad con el </a:t>
            </a:r>
            <a:r>
              <a:rPr lang="es-EC" i="1" baseline="0" dirty="0" smtClean="0"/>
              <a:t>estar bien</a:t>
            </a:r>
            <a:r>
              <a:rPr lang="es-EC" i="0" baseline="0" dirty="0" smtClean="0"/>
              <a:t> del </a:t>
            </a:r>
            <a:r>
              <a:rPr lang="es-EC" i="0" baseline="0" dirty="0" err="1" smtClean="0"/>
              <a:t>sumak</a:t>
            </a:r>
            <a:r>
              <a:rPr lang="es-EC" i="0" baseline="0" dirty="0" smtClean="0"/>
              <a:t> </a:t>
            </a:r>
            <a:r>
              <a:rPr lang="es-EC" i="0" baseline="0" dirty="0" err="1" smtClean="0"/>
              <a:t>kawsay</a:t>
            </a:r>
            <a:r>
              <a:rPr lang="es-EC" i="0" baseline="0" dirty="0" smtClean="0"/>
              <a:t>?</a:t>
            </a:r>
            <a:endParaRPr lang="es-EC" baseline="0" dirty="0" smtClean="0"/>
          </a:p>
          <a:p>
            <a:endParaRPr lang="es-EC" dirty="0" smtClean="0"/>
          </a:p>
          <a:p>
            <a:endParaRPr lang="es-EC" dirty="0"/>
          </a:p>
        </p:txBody>
      </p:sp>
      <p:sp>
        <p:nvSpPr>
          <p:cNvPr id="4" name="3 Marcador de número de diapositiva"/>
          <p:cNvSpPr>
            <a:spLocks noGrp="1"/>
          </p:cNvSpPr>
          <p:nvPr>
            <p:ph type="sldNum" sz="quarter" idx="10"/>
          </p:nvPr>
        </p:nvSpPr>
        <p:spPr/>
        <p:txBody>
          <a:bodyPr/>
          <a:lstStyle/>
          <a:p>
            <a:fld id="{B9D5D8AB-E959-444C-A267-54AC9C2E0FA2}" type="slidenum">
              <a:rPr lang="es-EC" smtClean="0"/>
              <a:pPr/>
              <a:t>3</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Los pueblos, nacionalidades y comunidades tienen derecho a preservar su identidad sin discriminación alguna, en</a:t>
            </a:r>
            <a:r>
              <a:rPr lang="es-EC" baseline="0" dirty="0" smtClean="0"/>
              <a:t> ejercicio pleno de todos sus derechos tanto individuales como colectivos. Este derecho mana de su dignidad y de la libertad para desarrollar su proyecto de vida. Para ello, es necesario que el Estado y la sociedad garanticen los medios de preservación cultural, tales como mantener sus tierras ancestrales, su idioma, su cosmovisión, su estructura política y social, etc. </a:t>
            </a:r>
          </a:p>
          <a:p>
            <a:endParaRPr lang="es-EC" baseline="0" dirty="0" smtClean="0"/>
          </a:p>
          <a:p>
            <a:r>
              <a:rPr lang="es-EC" baseline="0" dirty="0" smtClean="0"/>
              <a:t>Los únicos límites a los derechos colectivos son los derechos fundamentales de los propios miembros de la comunidad. Por ejemplo, no se puede anteponer el derecho a la estructura organizacional propia para justificar alguna práctica de discriminación contra mujeres o niñas/os.</a:t>
            </a:r>
            <a:endParaRPr lang="es-EC" dirty="0"/>
          </a:p>
        </p:txBody>
      </p:sp>
      <p:sp>
        <p:nvSpPr>
          <p:cNvPr id="4" name="3 Marcador de número de diapositiva"/>
          <p:cNvSpPr>
            <a:spLocks noGrp="1"/>
          </p:cNvSpPr>
          <p:nvPr>
            <p:ph type="sldNum" sz="quarter" idx="10"/>
          </p:nvPr>
        </p:nvSpPr>
        <p:spPr/>
        <p:txBody>
          <a:bodyPr/>
          <a:lstStyle/>
          <a:p>
            <a:fld id="{B9D5D8AB-E959-444C-A267-54AC9C2E0FA2}" type="slidenum">
              <a:rPr lang="es-EC" smtClean="0"/>
              <a:pPr/>
              <a:t>4</a:t>
            </a:fld>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C" dirty="0" smtClean="0"/>
              <a:t>¿Por qué se han reconocido derechos colectivos específicos a los</a:t>
            </a:r>
            <a:r>
              <a:rPr lang="es-EC" baseline="0" dirty="0" smtClean="0"/>
              <a:t> pueblos indígenas, </a:t>
            </a:r>
            <a:r>
              <a:rPr lang="es-EC" baseline="0" dirty="0" err="1" smtClean="0"/>
              <a:t>afroecuatorianos</a:t>
            </a:r>
            <a:r>
              <a:rPr lang="es-EC" baseline="0" dirty="0" smtClean="0"/>
              <a:t> y montubios?</a:t>
            </a:r>
          </a:p>
          <a:p>
            <a:endParaRPr lang="es-EC" baseline="0" dirty="0" smtClean="0"/>
          </a:p>
          <a:p>
            <a:r>
              <a:rPr lang="es-EC" baseline="0" dirty="0" smtClean="0"/>
              <a:t>Resulta que a través de la historia, se han relegado a estos grupos humanos por sus características propias, por su identidad colectiva. Pero desconocer los derechos de las personas por su condición étnica, cultural o su origen anula a la persona, aplasta su dignidad, le quita su libertad y evidentemente la discrimina por el simple hecho de no pertenecer a una mayoría dominante.</a:t>
            </a:r>
          </a:p>
          <a:p>
            <a:endParaRPr lang="es-EC" baseline="0" dirty="0" smtClean="0"/>
          </a:p>
          <a:p>
            <a:r>
              <a:rPr lang="es-EC" baseline="0" dirty="0" smtClean="0"/>
              <a:t>La autodeterminación precisamente reivindica el derecho a reconocernos en los otros, a reconocernos como parte de un grupo con el que compartimos creencias, prácticas, tradiciones, historias comunes de antepasados también comunes. Sin esta historia, no seríamos nosotros. Si nos impiden reconocernos en nuestra etnia, no nos podríamos </a:t>
            </a:r>
            <a:r>
              <a:rPr lang="es-EC" baseline="0" dirty="0" smtClean="0"/>
              <a:t>definir a nosotros mismos. </a:t>
            </a:r>
            <a:endParaRPr lang="es-EC" baseline="0" dirty="0" smtClean="0"/>
          </a:p>
          <a:p>
            <a:endParaRPr lang="es-EC" baseline="0" dirty="0" smtClean="0"/>
          </a:p>
          <a:p>
            <a:r>
              <a:rPr lang="es-EC" baseline="0" dirty="0" smtClean="0"/>
              <a:t>Ser indígena, </a:t>
            </a:r>
            <a:r>
              <a:rPr lang="es-EC" baseline="0" dirty="0" err="1" smtClean="0"/>
              <a:t>afroecuatoriano</a:t>
            </a:r>
            <a:r>
              <a:rPr lang="es-EC" baseline="0" dirty="0" smtClean="0"/>
              <a:t>/a o montubio/a, al igual que ser mestizo/a, define quiénes somos y cómo diseñaremos nuestro proyecto de vida individual, </a:t>
            </a:r>
            <a:r>
              <a:rPr lang="es-EC" baseline="0" dirty="0" smtClean="0"/>
              <a:t>de la misma manera como </a:t>
            </a:r>
            <a:r>
              <a:rPr lang="es-EC" baseline="0" dirty="0" smtClean="0"/>
              <a:t>ser mujer u hombre, como ser ecuatoriano o colombiano. Ese derecho a la autodeterminación es la reivindicación de la identidad propia, y con ello, el reconocimiento de la diversidad como una fortaleza. Este reconocimiento es lo contrario a la discriminación que estos pueblos soportaron por siglos.</a:t>
            </a:r>
            <a:endParaRPr lang="es-EC" dirty="0"/>
          </a:p>
        </p:txBody>
      </p:sp>
      <p:sp>
        <p:nvSpPr>
          <p:cNvPr id="4" name="3 Marcador de número de diapositiva"/>
          <p:cNvSpPr>
            <a:spLocks noGrp="1"/>
          </p:cNvSpPr>
          <p:nvPr>
            <p:ph type="sldNum" sz="quarter" idx="10"/>
          </p:nvPr>
        </p:nvSpPr>
        <p:spPr/>
        <p:txBody>
          <a:bodyPr/>
          <a:lstStyle/>
          <a:p>
            <a:fld id="{B9D5D8AB-E959-444C-A267-54AC9C2E0FA2}" type="slidenum">
              <a:rPr lang="es-EC" smtClean="0"/>
              <a:pPr/>
              <a:t>5</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5E003E72-0A5C-4DC9-B54B-45112DFF1127}" type="datetimeFigureOut">
              <a:rPr lang="es-EC" smtClean="0"/>
              <a:pPr/>
              <a:t>26/06/2016</a:t>
            </a:fld>
            <a:endParaRPr lang="es-EC"/>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C"/>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557DB0B0-9CDB-4DB3-A191-61619D1990C3}"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E003E72-0A5C-4DC9-B54B-45112DFF1127}" type="datetimeFigureOut">
              <a:rPr lang="es-EC" smtClean="0"/>
              <a:pPr/>
              <a:t>26/06/2016</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557DB0B0-9CDB-4DB3-A191-61619D1990C3}"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E003E72-0A5C-4DC9-B54B-45112DFF1127}" type="datetimeFigureOut">
              <a:rPr lang="es-EC" smtClean="0"/>
              <a:pPr/>
              <a:t>26/06/2016</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557DB0B0-9CDB-4DB3-A191-61619D1990C3}"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5E003E72-0A5C-4DC9-B54B-45112DFF1127}" type="datetimeFigureOut">
              <a:rPr lang="es-EC" smtClean="0"/>
              <a:pPr/>
              <a:t>26/06/2016</a:t>
            </a:fld>
            <a:endParaRPr lang="es-EC"/>
          </a:p>
        </p:txBody>
      </p:sp>
      <p:sp>
        <p:nvSpPr>
          <p:cNvPr id="9" name="8 Marcador de número de diapositiva"/>
          <p:cNvSpPr>
            <a:spLocks noGrp="1"/>
          </p:cNvSpPr>
          <p:nvPr>
            <p:ph type="sldNum" sz="quarter" idx="15"/>
          </p:nvPr>
        </p:nvSpPr>
        <p:spPr/>
        <p:txBody>
          <a:bodyPr rtlCol="0"/>
          <a:lstStyle/>
          <a:p>
            <a:fld id="{557DB0B0-9CDB-4DB3-A191-61619D1990C3}" type="slidenum">
              <a:rPr lang="es-EC" smtClean="0"/>
              <a:pPr/>
              <a:t>‹Nº›</a:t>
            </a:fld>
            <a:endParaRPr lang="es-EC"/>
          </a:p>
        </p:txBody>
      </p:sp>
      <p:sp>
        <p:nvSpPr>
          <p:cNvPr id="10" name="9 Marcador de pie de página"/>
          <p:cNvSpPr>
            <a:spLocks noGrp="1"/>
          </p:cNvSpPr>
          <p:nvPr>
            <p:ph type="ftr" sz="quarter" idx="16"/>
          </p:nvPr>
        </p:nvSpPr>
        <p:spPr/>
        <p:txBody>
          <a:bodyPr rtlCol="0"/>
          <a:lstStyle/>
          <a:p>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5E003E72-0A5C-4DC9-B54B-45112DFF1127}" type="datetimeFigureOut">
              <a:rPr lang="es-EC" smtClean="0"/>
              <a:pPr/>
              <a:t>26/06/2016</a:t>
            </a:fld>
            <a:endParaRPr lang="es-EC"/>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C"/>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557DB0B0-9CDB-4DB3-A191-61619D1990C3}"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5E003E72-0A5C-4DC9-B54B-45112DFF1127}" type="datetimeFigureOut">
              <a:rPr lang="es-EC" smtClean="0"/>
              <a:pPr/>
              <a:t>26/06/2016</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557DB0B0-9CDB-4DB3-A191-61619D1990C3}" type="slidenum">
              <a:rPr lang="es-EC" smtClean="0"/>
              <a:pPr/>
              <a:t>‹Nº›</a:t>
            </a:fld>
            <a:endParaRPr lang="es-EC"/>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5E003E72-0A5C-4DC9-B54B-45112DFF1127}" type="datetimeFigureOut">
              <a:rPr lang="es-EC" smtClean="0"/>
              <a:pPr/>
              <a:t>26/06/2016</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557DB0B0-9CDB-4DB3-A191-61619D1990C3}" type="slidenum">
              <a:rPr lang="es-EC" smtClean="0"/>
              <a:pPr/>
              <a:t>‹Nº›</a:t>
            </a:fld>
            <a:endParaRPr lang="es-EC"/>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5E003E72-0A5C-4DC9-B54B-45112DFF1127}" type="datetimeFigureOut">
              <a:rPr lang="es-EC" smtClean="0"/>
              <a:pPr/>
              <a:t>26/06/2016</a:t>
            </a:fld>
            <a:endParaRPr lang="es-EC"/>
          </a:p>
        </p:txBody>
      </p:sp>
      <p:sp>
        <p:nvSpPr>
          <p:cNvPr id="7" name="6 Marcador de número de diapositiva"/>
          <p:cNvSpPr>
            <a:spLocks noGrp="1"/>
          </p:cNvSpPr>
          <p:nvPr>
            <p:ph type="sldNum" sz="quarter" idx="11"/>
          </p:nvPr>
        </p:nvSpPr>
        <p:spPr/>
        <p:txBody>
          <a:bodyPr rtlCol="0"/>
          <a:lstStyle/>
          <a:p>
            <a:fld id="{557DB0B0-9CDB-4DB3-A191-61619D1990C3}" type="slidenum">
              <a:rPr lang="es-EC" smtClean="0"/>
              <a:pPr/>
              <a:t>‹Nº›</a:t>
            </a:fld>
            <a:endParaRPr lang="es-EC"/>
          </a:p>
        </p:txBody>
      </p:sp>
      <p:sp>
        <p:nvSpPr>
          <p:cNvPr id="8" name="7 Marcador de pie de página"/>
          <p:cNvSpPr>
            <a:spLocks noGrp="1"/>
          </p:cNvSpPr>
          <p:nvPr>
            <p:ph type="ftr" sz="quarter" idx="12"/>
          </p:nvPr>
        </p:nvSpPr>
        <p:spPr/>
        <p:txBody>
          <a:bodyPr rtlCol="0"/>
          <a:lstStyle/>
          <a:p>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E003E72-0A5C-4DC9-B54B-45112DFF1127}" type="datetimeFigureOut">
              <a:rPr lang="es-EC" smtClean="0"/>
              <a:pPr/>
              <a:t>26/06/2016</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557DB0B0-9CDB-4DB3-A191-61619D1990C3}"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5E003E72-0A5C-4DC9-B54B-45112DFF1127}" type="datetimeFigureOut">
              <a:rPr lang="es-EC" smtClean="0"/>
              <a:pPr/>
              <a:t>26/06/2016</a:t>
            </a:fld>
            <a:endParaRPr lang="es-EC"/>
          </a:p>
        </p:txBody>
      </p:sp>
      <p:sp>
        <p:nvSpPr>
          <p:cNvPr id="22" name="21 Marcador de número de diapositiva"/>
          <p:cNvSpPr>
            <a:spLocks noGrp="1"/>
          </p:cNvSpPr>
          <p:nvPr>
            <p:ph type="sldNum" sz="quarter" idx="15"/>
          </p:nvPr>
        </p:nvSpPr>
        <p:spPr/>
        <p:txBody>
          <a:bodyPr rtlCol="0"/>
          <a:lstStyle/>
          <a:p>
            <a:fld id="{557DB0B0-9CDB-4DB3-A191-61619D1990C3}" type="slidenum">
              <a:rPr lang="es-EC" smtClean="0"/>
              <a:pPr/>
              <a:t>‹Nº›</a:t>
            </a:fld>
            <a:endParaRPr lang="es-EC"/>
          </a:p>
        </p:txBody>
      </p:sp>
      <p:sp>
        <p:nvSpPr>
          <p:cNvPr id="23" name="22 Marcador de pie de página"/>
          <p:cNvSpPr>
            <a:spLocks noGrp="1"/>
          </p:cNvSpPr>
          <p:nvPr>
            <p:ph type="ftr" sz="quarter" idx="16"/>
          </p:nvPr>
        </p:nvSpPr>
        <p:spPr/>
        <p:txBody>
          <a:bodyPr rtlCol="0"/>
          <a:lstStyle/>
          <a:p>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5E003E72-0A5C-4DC9-B54B-45112DFF1127}" type="datetimeFigureOut">
              <a:rPr lang="es-EC" smtClean="0"/>
              <a:pPr/>
              <a:t>26/06/2016</a:t>
            </a:fld>
            <a:endParaRPr lang="es-EC"/>
          </a:p>
        </p:txBody>
      </p:sp>
      <p:sp>
        <p:nvSpPr>
          <p:cNvPr id="18" name="17 Marcador de número de diapositiva"/>
          <p:cNvSpPr>
            <a:spLocks noGrp="1"/>
          </p:cNvSpPr>
          <p:nvPr>
            <p:ph type="sldNum" sz="quarter" idx="11"/>
          </p:nvPr>
        </p:nvSpPr>
        <p:spPr/>
        <p:txBody>
          <a:bodyPr rtlCol="0"/>
          <a:lstStyle/>
          <a:p>
            <a:fld id="{557DB0B0-9CDB-4DB3-A191-61619D1990C3}" type="slidenum">
              <a:rPr lang="es-EC" smtClean="0"/>
              <a:pPr/>
              <a:t>‹Nº›</a:t>
            </a:fld>
            <a:endParaRPr lang="es-EC"/>
          </a:p>
        </p:txBody>
      </p:sp>
      <p:sp>
        <p:nvSpPr>
          <p:cNvPr id="21" name="20 Marcador de pie de página"/>
          <p:cNvSpPr>
            <a:spLocks noGrp="1"/>
          </p:cNvSpPr>
          <p:nvPr>
            <p:ph type="ftr" sz="quarter" idx="12"/>
          </p:nvPr>
        </p:nvSpPr>
        <p:spPr/>
        <p:txBody>
          <a:bodyPr rtlCol="0"/>
          <a:lstStyle/>
          <a:p>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E003E72-0A5C-4DC9-B54B-45112DFF1127}" type="datetimeFigureOut">
              <a:rPr lang="es-EC" smtClean="0"/>
              <a:pPr/>
              <a:t>26/06/2016</a:t>
            </a:fld>
            <a:endParaRPr lang="es-EC"/>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C"/>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57DB0B0-9CDB-4DB3-A191-61619D1990C3}"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C" dirty="0" smtClean="0"/>
              <a:t>Derechos Colectivos</a:t>
            </a:r>
            <a:endParaRPr lang="es-EC" dirty="0"/>
          </a:p>
        </p:txBody>
      </p:sp>
      <p:sp>
        <p:nvSpPr>
          <p:cNvPr id="3" name="2 Subtítulo"/>
          <p:cNvSpPr>
            <a:spLocks noGrp="1"/>
          </p:cNvSpPr>
          <p:nvPr>
            <p:ph type="subTitle" idx="1"/>
          </p:nvPr>
        </p:nvSpPr>
        <p:spPr/>
        <p:txBody>
          <a:bodyPr/>
          <a:lstStyle/>
          <a:p>
            <a:r>
              <a:rPr lang="es-EC" dirty="0" smtClean="0"/>
              <a:t>Comunidades, Pueblos y Nacionalidades</a:t>
            </a:r>
            <a:endParaRPr lang="es-EC"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Derechos Colectivos:</a:t>
            </a:r>
            <a:br>
              <a:rPr lang="es-EC" dirty="0" smtClean="0"/>
            </a:br>
            <a:r>
              <a:rPr lang="es-EC" dirty="0" smtClean="0"/>
              <a:t>Derechos de “</a:t>
            </a:r>
            <a:r>
              <a:rPr lang="es-EC" dirty="0" smtClean="0"/>
              <a:t>Tercera Generación”</a:t>
            </a:r>
            <a:endParaRPr lang="es-EC" dirty="0"/>
          </a:p>
        </p:txBody>
      </p:sp>
      <p:sp>
        <p:nvSpPr>
          <p:cNvPr id="3" name="2 Marcador de contenido"/>
          <p:cNvSpPr>
            <a:spLocks noGrp="1"/>
          </p:cNvSpPr>
          <p:nvPr>
            <p:ph sz="quarter" idx="1"/>
          </p:nvPr>
        </p:nvSpPr>
        <p:spPr>
          <a:xfrm>
            <a:off x="457200" y="4581128"/>
            <a:ext cx="7467600" cy="1828800"/>
          </a:xfrm>
        </p:spPr>
        <p:txBody>
          <a:bodyPr/>
          <a:lstStyle/>
          <a:p>
            <a:pPr algn="ctr"/>
            <a:r>
              <a:rPr lang="es-EC" i="1" dirty="0" smtClean="0"/>
              <a:t>“Los derechos colectivos son derechos humanos específicos de los cuales son titulares ciertos grupos humanos.</a:t>
            </a:r>
            <a:r>
              <a:rPr lang="es-EC" dirty="0" smtClean="0"/>
              <a:t>”</a:t>
            </a:r>
          </a:p>
          <a:p>
            <a:pPr algn="r">
              <a:buNone/>
            </a:pPr>
            <a:r>
              <a:rPr lang="es-EC" dirty="0" smtClean="0"/>
              <a:t>Agustín Grijalva</a:t>
            </a:r>
          </a:p>
        </p:txBody>
      </p:sp>
      <p:graphicFrame>
        <p:nvGraphicFramePr>
          <p:cNvPr id="5" name="4 Diagrama"/>
          <p:cNvGraphicFramePr/>
          <p:nvPr/>
        </p:nvGraphicFramePr>
        <p:xfrm>
          <a:off x="1115616" y="1628800"/>
          <a:ext cx="6624736" cy="28083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C" dirty="0" smtClean="0"/>
              <a:t>Derechos de Solidaridad</a:t>
            </a:r>
            <a:endParaRPr lang="es-EC" dirty="0"/>
          </a:p>
        </p:txBody>
      </p:sp>
      <p:sp>
        <p:nvSpPr>
          <p:cNvPr id="6" name="5 Marcador de texto"/>
          <p:cNvSpPr>
            <a:spLocks noGrp="1"/>
          </p:cNvSpPr>
          <p:nvPr>
            <p:ph type="body" idx="2"/>
          </p:nvPr>
        </p:nvSpPr>
        <p:spPr>
          <a:xfrm>
            <a:off x="6876256" y="1052736"/>
            <a:ext cx="1527048" cy="4983480"/>
          </a:xfrm>
        </p:spPr>
        <p:txBody>
          <a:bodyPr>
            <a:normAutofit/>
          </a:bodyPr>
          <a:lstStyle/>
          <a:p>
            <a:pPr algn="r"/>
            <a:r>
              <a:rPr lang="es-EC" sz="1600" b="1" dirty="0" smtClean="0"/>
              <a:t>Ser humano</a:t>
            </a:r>
          </a:p>
          <a:p>
            <a:endParaRPr lang="es-EC" sz="1600" b="1" dirty="0" smtClean="0"/>
          </a:p>
          <a:p>
            <a:endParaRPr lang="es-EC" sz="1600" b="1" dirty="0" smtClean="0"/>
          </a:p>
          <a:p>
            <a:endParaRPr lang="es-EC" sz="1600" b="1" dirty="0" smtClean="0"/>
          </a:p>
          <a:p>
            <a:r>
              <a:rPr lang="es-EC" sz="1600" b="1" dirty="0" smtClean="0"/>
              <a:t>Ser social</a:t>
            </a:r>
          </a:p>
          <a:p>
            <a:endParaRPr lang="es-EC" sz="1600" b="1" dirty="0" smtClean="0"/>
          </a:p>
          <a:p>
            <a:endParaRPr lang="es-EC" sz="1600" b="1" dirty="0" smtClean="0"/>
          </a:p>
          <a:p>
            <a:pPr algn="r"/>
            <a:endParaRPr lang="es-EC" sz="1600" b="1" dirty="0" smtClean="0"/>
          </a:p>
          <a:p>
            <a:pPr algn="r"/>
            <a:endParaRPr lang="es-EC" sz="1600" b="1" dirty="0" smtClean="0"/>
          </a:p>
          <a:p>
            <a:pPr algn="r"/>
            <a:r>
              <a:rPr lang="es-EC" sz="1600" b="1" dirty="0" smtClean="0"/>
              <a:t>Ser cultural</a:t>
            </a:r>
            <a:endParaRPr lang="es-EC" sz="1600" b="1" dirty="0"/>
          </a:p>
        </p:txBody>
      </p:sp>
      <p:pic>
        <p:nvPicPr>
          <p:cNvPr id="13" name="12 Marcador de contenido" descr="17968700-Comunidad-Caminata-y-Carrera-de-Marat-n-Marcha-del-palillo-Rally-Figura-Icono-Pictograma-Foto-de-archivo.jpg"/>
          <p:cNvPicPr>
            <a:picLocks noGrp="1" noChangeAspect="1"/>
          </p:cNvPicPr>
          <p:nvPr>
            <p:ph sz="quarter" idx="1"/>
          </p:nvPr>
        </p:nvPicPr>
        <p:blipFill>
          <a:blip r:embed="rId3" cstate="print"/>
          <a:stretch>
            <a:fillRect/>
          </a:stretch>
        </p:blipFill>
        <p:spPr>
          <a:xfrm>
            <a:off x="971600" y="925885"/>
            <a:ext cx="4493840" cy="4493840"/>
          </a:xfrm>
          <a:prstGeom prst="rect">
            <a:avLst/>
          </a:prstGeom>
          <a:ln>
            <a:noFill/>
          </a:ln>
          <a:effectLst>
            <a:softEdge rad="112500"/>
          </a:effectLst>
        </p:spPr>
      </p:pic>
      <p:cxnSp>
        <p:nvCxnSpPr>
          <p:cNvPr id="8" name="7 Conector angular"/>
          <p:cNvCxnSpPr/>
          <p:nvPr/>
        </p:nvCxnSpPr>
        <p:spPr>
          <a:xfrm rot="5400000">
            <a:off x="6984268" y="1880828"/>
            <a:ext cx="1224136" cy="576064"/>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angular"/>
          <p:cNvCxnSpPr/>
          <p:nvPr/>
        </p:nvCxnSpPr>
        <p:spPr>
          <a:xfrm rot="16200000" flipH="1">
            <a:off x="7020272" y="3645024"/>
            <a:ext cx="1296143" cy="720080"/>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Derechos Colectivos</a:t>
            </a:r>
            <a:endParaRPr lang="es-EC" dirty="0"/>
          </a:p>
        </p:txBody>
      </p:sp>
      <p:graphicFrame>
        <p:nvGraphicFramePr>
          <p:cNvPr id="4" name="3 Marcador de contenido"/>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Autodeterminación</a:t>
            </a:r>
            <a:endParaRPr lang="es-EC" dirty="0"/>
          </a:p>
        </p:txBody>
      </p:sp>
      <p:graphicFrame>
        <p:nvGraphicFramePr>
          <p:cNvPr id="4" name="3 Marcador de contenido"/>
          <p:cNvGraphicFramePr>
            <a:graphicFrameLocks noGrp="1"/>
          </p:cNvGraphicFramePr>
          <p:nvPr>
            <p:ph sz="quarter" idx="1"/>
          </p:nvPr>
        </p:nvGraphicFramePr>
        <p:xfrm>
          <a:off x="457200" y="1600200"/>
          <a:ext cx="7467600" cy="48737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Más Definiciones</a:t>
            </a:r>
            <a:endParaRPr lang="es-EC" dirty="0"/>
          </a:p>
        </p:txBody>
      </p:sp>
      <p:graphicFrame>
        <p:nvGraphicFramePr>
          <p:cNvPr id="4" name="3 Marcador de contenido"/>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4716016" y="6309320"/>
            <a:ext cx="3168352" cy="276999"/>
          </a:xfrm>
          <a:prstGeom prst="rect">
            <a:avLst/>
          </a:prstGeom>
          <a:noFill/>
        </p:spPr>
        <p:txBody>
          <a:bodyPr wrap="square" rtlCol="0">
            <a:spAutoFit/>
          </a:bodyPr>
          <a:lstStyle/>
          <a:p>
            <a:pPr algn="r"/>
            <a:r>
              <a:rPr lang="es-EC" sz="1200" dirty="0" smtClean="0"/>
              <a:t>Fuente: </a:t>
            </a:r>
            <a:r>
              <a:rPr lang="es-EC" sz="1200" dirty="0" err="1" smtClean="0"/>
              <a:t>Codenpe</a:t>
            </a:r>
            <a:r>
              <a:rPr lang="es-EC" sz="1200" dirty="0" smtClean="0"/>
              <a:t>, 2016</a:t>
            </a:r>
            <a:endParaRPr lang="es-EC"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3752"/>
            <a:ext cx="7467600" cy="1143000"/>
          </a:xfrm>
        </p:spPr>
        <p:txBody>
          <a:bodyPr>
            <a:normAutofit/>
          </a:bodyPr>
          <a:lstStyle/>
          <a:p>
            <a:r>
              <a:rPr lang="es-EC" dirty="0" smtClean="0"/>
              <a:t>Reconocimiento </a:t>
            </a:r>
            <a:r>
              <a:rPr lang="es-EC" dirty="0" smtClean="0"/>
              <a:t>de Derechos a los </a:t>
            </a:r>
            <a:r>
              <a:rPr lang="es-EC" dirty="0" smtClean="0"/>
              <a:t>Pueblos Indígenas en el DI</a:t>
            </a:r>
            <a:endParaRPr lang="es-EC" dirty="0"/>
          </a:p>
        </p:txBody>
      </p:sp>
      <p:graphicFrame>
        <p:nvGraphicFramePr>
          <p:cNvPr id="4" name="3 Marcador de contenido"/>
          <p:cNvGraphicFramePr>
            <a:graphicFrameLocks noGrp="1"/>
          </p:cNvGraphicFramePr>
          <p:nvPr>
            <p:ph sz="quarter" idx="1"/>
          </p:nvPr>
        </p:nvGraphicFramePr>
        <p:xfrm>
          <a:off x="457200" y="1236816"/>
          <a:ext cx="7715200" cy="4856480"/>
        </p:xfrm>
        <a:graphic>
          <a:graphicData uri="http://schemas.openxmlformats.org/drawingml/2006/table">
            <a:tbl>
              <a:tblPr firstRow="1" bandRow="1">
                <a:tableStyleId>{5C22544A-7EE6-4342-B048-85BDC9FD1C3A}</a:tableStyleId>
              </a:tblPr>
              <a:tblGrid>
                <a:gridCol w="903433"/>
                <a:gridCol w="6811767"/>
              </a:tblGrid>
              <a:tr h="370840">
                <a:tc gridSpan="2">
                  <a:txBody>
                    <a:bodyPr/>
                    <a:lstStyle/>
                    <a:p>
                      <a:r>
                        <a:rPr lang="es-EC" dirty="0" smtClean="0"/>
                        <a:t>Fechas Importantes</a:t>
                      </a:r>
                      <a:endParaRPr lang="es-EC" dirty="0"/>
                    </a:p>
                  </a:txBody>
                  <a:tcPr/>
                </a:tc>
                <a:tc hMerge="1">
                  <a:txBody>
                    <a:bodyPr/>
                    <a:lstStyle/>
                    <a:p>
                      <a:endParaRPr lang="es-EC"/>
                    </a:p>
                  </a:txBody>
                  <a:tcPr/>
                </a:tc>
              </a:tr>
              <a:tr h="370840">
                <a:tc>
                  <a:txBody>
                    <a:bodyPr/>
                    <a:lstStyle/>
                    <a:p>
                      <a:r>
                        <a:rPr lang="es-EC" dirty="0" smtClean="0"/>
                        <a:t>1971</a:t>
                      </a:r>
                      <a:endParaRPr lang="es-EC" dirty="0"/>
                    </a:p>
                  </a:txBody>
                  <a:tcPr/>
                </a:tc>
                <a:tc>
                  <a:txBody>
                    <a:bodyPr/>
                    <a:lstStyle/>
                    <a:p>
                      <a:r>
                        <a:rPr lang="es-EC" dirty="0" smtClean="0"/>
                        <a:t>ECOSOC </a:t>
                      </a:r>
                      <a:r>
                        <a:rPr lang="es-EC" baseline="0" dirty="0" smtClean="0"/>
                        <a:t>autoriza a Subcomisión para estudiar la discriminación contra pueblos indígenas.</a:t>
                      </a:r>
                      <a:endParaRPr lang="es-EC" dirty="0"/>
                    </a:p>
                  </a:txBody>
                  <a:tcPr/>
                </a:tc>
              </a:tr>
              <a:tr h="370840">
                <a:tc>
                  <a:txBody>
                    <a:bodyPr/>
                    <a:lstStyle/>
                    <a:p>
                      <a:r>
                        <a:rPr lang="es-EC" dirty="0" smtClean="0"/>
                        <a:t>1982</a:t>
                      </a:r>
                      <a:endParaRPr lang="es-EC" dirty="0"/>
                    </a:p>
                  </a:txBody>
                  <a:tcPr/>
                </a:tc>
                <a:tc>
                  <a:txBody>
                    <a:bodyPr/>
                    <a:lstStyle/>
                    <a:p>
                      <a:r>
                        <a:rPr lang="es-EC" dirty="0" smtClean="0"/>
                        <a:t>ECOSOC establece el Grupo de Trabajo sobre Poblaciones Indígenas para examinar la</a:t>
                      </a:r>
                      <a:r>
                        <a:rPr lang="es-EC" baseline="0" dirty="0" smtClean="0"/>
                        <a:t> situación de los derechos y libertades fundamentales.</a:t>
                      </a:r>
                      <a:endParaRPr lang="es-EC" dirty="0"/>
                    </a:p>
                  </a:txBody>
                  <a:tcPr/>
                </a:tc>
              </a:tr>
              <a:tr h="370840">
                <a:tc>
                  <a:txBody>
                    <a:bodyPr/>
                    <a:lstStyle/>
                    <a:p>
                      <a:r>
                        <a:rPr lang="es-EC" dirty="0" smtClean="0"/>
                        <a:t>1989</a:t>
                      </a:r>
                      <a:endParaRPr lang="es-EC" dirty="0"/>
                    </a:p>
                  </a:txBody>
                  <a:tcPr/>
                </a:tc>
                <a:tc>
                  <a:txBody>
                    <a:bodyPr/>
                    <a:lstStyle/>
                    <a:p>
                      <a:r>
                        <a:rPr lang="es-EC" dirty="0" smtClean="0"/>
                        <a:t>Se aprueba Convenio No.</a:t>
                      </a:r>
                      <a:r>
                        <a:rPr lang="es-EC" baseline="0" dirty="0" smtClean="0"/>
                        <a:t> 169 OIT.</a:t>
                      </a:r>
                      <a:endParaRPr lang="es-EC" dirty="0"/>
                    </a:p>
                  </a:txBody>
                  <a:tcPr/>
                </a:tc>
              </a:tr>
              <a:tr h="370840">
                <a:tc>
                  <a:txBody>
                    <a:bodyPr/>
                    <a:lstStyle/>
                    <a:p>
                      <a:r>
                        <a:rPr lang="es-EC" dirty="0" smtClean="0"/>
                        <a:t>1990</a:t>
                      </a:r>
                      <a:endParaRPr lang="es-EC" dirty="0"/>
                    </a:p>
                  </a:txBody>
                  <a:tcPr/>
                </a:tc>
                <a:tc>
                  <a:txBody>
                    <a:bodyPr/>
                    <a:lstStyle/>
                    <a:p>
                      <a:r>
                        <a:rPr lang="es-EC" dirty="0" smtClean="0"/>
                        <a:t>Se aprueba Declaración sobre Derechos de Personas Pertenecientes</a:t>
                      </a:r>
                      <a:r>
                        <a:rPr lang="es-EC" baseline="0" dirty="0" smtClean="0"/>
                        <a:t> a Minorías Étnicas, Religiosas y Lingüísticas.</a:t>
                      </a:r>
                      <a:endParaRPr lang="es-EC" dirty="0"/>
                    </a:p>
                  </a:txBody>
                  <a:tcPr/>
                </a:tc>
              </a:tr>
              <a:tr h="370840">
                <a:tc>
                  <a:txBody>
                    <a:bodyPr/>
                    <a:lstStyle/>
                    <a:p>
                      <a:r>
                        <a:rPr lang="es-EC" dirty="0" smtClean="0"/>
                        <a:t>2000</a:t>
                      </a:r>
                      <a:endParaRPr lang="es-EC" dirty="0"/>
                    </a:p>
                  </a:txBody>
                  <a:tcPr/>
                </a:tc>
                <a:tc>
                  <a:txBody>
                    <a:bodyPr/>
                    <a:lstStyle/>
                    <a:p>
                      <a:r>
                        <a:rPr lang="es-EC" dirty="0" smtClean="0"/>
                        <a:t>ECOSOC</a:t>
                      </a:r>
                      <a:r>
                        <a:rPr lang="es-EC" baseline="0" dirty="0" smtClean="0"/>
                        <a:t> establece el Foro Permanente para las Cuestiones Indígenas</a:t>
                      </a:r>
                      <a:endParaRPr lang="es-EC" dirty="0"/>
                    </a:p>
                  </a:txBody>
                  <a:tcPr/>
                </a:tc>
              </a:tr>
              <a:tr h="370840">
                <a:tc>
                  <a:txBody>
                    <a:bodyPr/>
                    <a:lstStyle/>
                    <a:p>
                      <a:r>
                        <a:rPr lang="es-EC" dirty="0" smtClean="0"/>
                        <a:t>2001</a:t>
                      </a:r>
                      <a:endParaRPr lang="es-EC" dirty="0"/>
                    </a:p>
                  </a:txBody>
                  <a:tcPr/>
                </a:tc>
                <a:tc>
                  <a:txBody>
                    <a:bodyPr/>
                    <a:lstStyle/>
                    <a:p>
                      <a:r>
                        <a:rPr lang="es-EC" dirty="0" smtClean="0"/>
                        <a:t>Se nombra el Primer Relator Especial para promover y vigilar los derechos y libertades de pueblos indígenas</a:t>
                      </a:r>
                      <a:endParaRPr lang="es-EC" dirty="0"/>
                    </a:p>
                  </a:txBody>
                  <a:tcPr/>
                </a:tc>
              </a:tr>
              <a:tr h="370840">
                <a:tc>
                  <a:txBody>
                    <a:bodyPr/>
                    <a:lstStyle/>
                    <a:p>
                      <a:r>
                        <a:rPr lang="es-EC" dirty="0" smtClean="0"/>
                        <a:t>2004</a:t>
                      </a:r>
                      <a:endParaRPr lang="es-EC" dirty="0"/>
                    </a:p>
                  </a:txBody>
                  <a:tcPr/>
                </a:tc>
                <a:tc>
                  <a:txBody>
                    <a:bodyPr/>
                    <a:lstStyle/>
                    <a:p>
                      <a:r>
                        <a:rPr lang="es-EC" dirty="0" smtClean="0"/>
                        <a:t>Se</a:t>
                      </a:r>
                      <a:r>
                        <a:rPr lang="es-EC" baseline="0" dirty="0" smtClean="0"/>
                        <a:t> adopta la Declaración de la ONU sobre los Derechos de los Pueblos Indígenas</a:t>
                      </a:r>
                      <a:endParaRPr lang="es-EC" dirty="0"/>
                    </a:p>
                  </a:txBody>
                  <a:tcPr/>
                </a:tc>
              </a:tr>
            </a:tbl>
          </a:graphicData>
        </a:graphic>
      </p:graphicFrame>
      <p:sp>
        <p:nvSpPr>
          <p:cNvPr id="5" name="4 CuadroTexto"/>
          <p:cNvSpPr txBox="1"/>
          <p:nvPr/>
        </p:nvSpPr>
        <p:spPr>
          <a:xfrm>
            <a:off x="467544" y="6165304"/>
            <a:ext cx="7704856" cy="461665"/>
          </a:xfrm>
          <a:prstGeom prst="rect">
            <a:avLst/>
          </a:prstGeom>
          <a:noFill/>
        </p:spPr>
        <p:txBody>
          <a:bodyPr wrap="square" rtlCol="0">
            <a:spAutoFit/>
          </a:bodyPr>
          <a:lstStyle/>
          <a:p>
            <a:r>
              <a:rPr lang="es-EC" sz="1200" dirty="0" smtClean="0"/>
              <a:t>Fuente: DPE, “Módulos de Formación sobre Derechos Colectivos de los Pueblos y Nacionalidades del Ecuador”, 2012, pg. 49</a:t>
            </a:r>
            <a:endParaRPr lang="es-EC"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84"/>
            <a:ext cx="7467600" cy="1143000"/>
          </a:xfrm>
        </p:spPr>
        <p:txBody>
          <a:bodyPr>
            <a:normAutofit fontScale="90000"/>
          </a:bodyPr>
          <a:lstStyle/>
          <a:p>
            <a:r>
              <a:rPr lang="es-EC" dirty="0" smtClean="0"/>
              <a:t>Reconocimiento de los Derechos de los Pueblos </a:t>
            </a:r>
            <a:r>
              <a:rPr lang="es-EC" dirty="0" err="1" smtClean="0"/>
              <a:t>Afrodescendientes</a:t>
            </a:r>
            <a:r>
              <a:rPr lang="es-EC" dirty="0" smtClean="0"/>
              <a:t> en el DI</a:t>
            </a:r>
            <a:endParaRPr lang="es-EC" dirty="0"/>
          </a:p>
        </p:txBody>
      </p:sp>
      <p:graphicFrame>
        <p:nvGraphicFramePr>
          <p:cNvPr id="4" name="3 Marcador de contenido"/>
          <p:cNvGraphicFramePr>
            <a:graphicFrameLocks noGrp="1"/>
          </p:cNvGraphicFramePr>
          <p:nvPr>
            <p:ph sz="quarter" idx="1"/>
          </p:nvPr>
        </p:nvGraphicFramePr>
        <p:xfrm>
          <a:off x="457200" y="1275040"/>
          <a:ext cx="7715200" cy="5034280"/>
        </p:xfrm>
        <a:graphic>
          <a:graphicData uri="http://schemas.openxmlformats.org/drawingml/2006/table">
            <a:tbl>
              <a:tblPr firstRow="1" bandRow="1">
                <a:tableStyleId>{5C22544A-7EE6-4342-B048-85BDC9FD1C3A}</a:tableStyleId>
              </a:tblPr>
              <a:tblGrid>
                <a:gridCol w="754642"/>
                <a:gridCol w="6960558"/>
              </a:tblGrid>
              <a:tr h="370840">
                <a:tc gridSpan="2">
                  <a:txBody>
                    <a:bodyPr/>
                    <a:lstStyle/>
                    <a:p>
                      <a:r>
                        <a:rPr lang="es-EC" dirty="0" smtClean="0"/>
                        <a:t>Fechas Importantes</a:t>
                      </a:r>
                      <a:endParaRPr lang="es-EC" dirty="0"/>
                    </a:p>
                  </a:txBody>
                  <a:tcPr/>
                </a:tc>
                <a:tc hMerge="1">
                  <a:txBody>
                    <a:bodyPr/>
                    <a:lstStyle/>
                    <a:p>
                      <a:endParaRPr lang="es-EC"/>
                    </a:p>
                  </a:txBody>
                  <a:tcPr/>
                </a:tc>
              </a:tr>
              <a:tr h="370840">
                <a:tc>
                  <a:txBody>
                    <a:bodyPr/>
                    <a:lstStyle/>
                    <a:p>
                      <a:r>
                        <a:rPr lang="es-EC" dirty="0" smtClean="0"/>
                        <a:t>1946 – 1948</a:t>
                      </a:r>
                      <a:endParaRPr lang="es-EC" dirty="0"/>
                    </a:p>
                  </a:txBody>
                  <a:tcPr/>
                </a:tc>
                <a:tc>
                  <a:txBody>
                    <a:bodyPr/>
                    <a:lstStyle/>
                    <a:p>
                      <a:r>
                        <a:rPr lang="es-EC" dirty="0" smtClean="0"/>
                        <a:t>La Asamblea General ONU declara al genocidio como delito de derecho internacional, que consiste en la intención de destruir un grupo</a:t>
                      </a:r>
                      <a:r>
                        <a:rPr lang="es-EC" baseline="0" dirty="0" smtClean="0"/>
                        <a:t> nacional, étnico, racial o religioso</a:t>
                      </a:r>
                      <a:r>
                        <a:rPr lang="es-EC" dirty="0" smtClean="0"/>
                        <a:t>.</a:t>
                      </a:r>
                      <a:endParaRPr lang="es-EC" dirty="0"/>
                    </a:p>
                  </a:txBody>
                  <a:tcPr/>
                </a:tc>
              </a:tr>
              <a:tr h="370840">
                <a:tc>
                  <a:txBody>
                    <a:bodyPr/>
                    <a:lstStyle/>
                    <a:p>
                      <a:r>
                        <a:rPr lang="es-EC" dirty="0" smtClean="0"/>
                        <a:t>1965</a:t>
                      </a:r>
                      <a:endParaRPr lang="es-EC"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dirty="0" smtClean="0"/>
                        <a:t>Se adopta la Convención Internacional</a:t>
                      </a:r>
                      <a:r>
                        <a:rPr lang="es-EC" baseline="0" dirty="0" smtClean="0"/>
                        <a:t> sobre la Eliminación de todas las Formas de Discriminación Racial y se crea el Comité.</a:t>
                      </a:r>
                      <a:endParaRPr lang="es-EC" dirty="0"/>
                    </a:p>
                  </a:txBody>
                  <a:tcPr/>
                </a:tc>
              </a:tr>
              <a:tr h="370840">
                <a:tc>
                  <a:txBody>
                    <a:bodyPr/>
                    <a:lstStyle/>
                    <a:p>
                      <a:r>
                        <a:rPr lang="es-EC" dirty="0" smtClean="0"/>
                        <a:t>1973</a:t>
                      </a:r>
                      <a:endParaRPr lang="es-EC" dirty="0"/>
                    </a:p>
                  </a:txBody>
                  <a:tcPr/>
                </a:tc>
                <a:tc>
                  <a:txBody>
                    <a:bodyPr/>
                    <a:lstStyle/>
                    <a:p>
                      <a:r>
                        <a:rPr lang="es-EC" dirty="0" smtClean="0"/>
                        <a:t>Se aprueba la Convención Internacional para la Represión y Castigo del Apartheid,</a:t>
                      </a:r>
                      <a:r>
                        <a:rPr lang="es-EC" baseline="0" dirty="0" smtClean="0"/>
                        <a:t> crimen de lesa humanidad.</a:t>
                      </a:r>
                      <a:endParaRPr lang="es-EC" dirty="0"/>
                    </a:p>
                  </a:txBody>
                  <a:tcPr/>
                </a:tc>
              </a:tr>
              <a:tr h="370840">
                <a:tc>
                  <a:txBody>
                    <a:bodyPr/>
                    <a:lstStyle/>
                    <a:p>
                      <a:r>
                        <a:rPr lang="es-EC" dirty="0" smtClean="0"/>
                        <a:t>1973 - 2003</a:t>
                      </a:r>
                      <a:endParaRPr lang="es-EC" dirty="0"/>
                    </a:p>
                  </a:txBody>
                  <a:tcPr/>
                </a:tc>
                <a:tc>
                  <a:txBody>
                    <a:bodyPr/>
                    <a:lstStyle/>
                    <a:p>
                      <a:r>
                        <a:rPr lang="es-EC" dirty="0" smtClean="0"/>
                        <a:t>T</a:t>
                      </a:r>
                      <a:r>
                        <a:rPr lang="es-EC" baseline="0" dirty="0" smtClean="0"/>
                        <a:t>res decenios de lucha contra el racismo y la discriminación racial. Se celebran 3 Conferencias Mundiales sobre discriminación y xenofobia.</a:t>
                      </a:r>
                      <a:endParaRPr lang="es-EC" dirty="0"/>
                    </a:p>
                  </a:txBody>
                  <a:tcPr/>
                </a:tc>
              </a:tr>
              <a:tr h="370840">
                <a:tc>
                  <a:txBody>
                    <a:bodyPr/>
                    <a:lstStyle/>
                    <a:p>
                      <a:r>
                        <a:rPr lang="es-EC" dirty="0" smtClean="0"/>
                        <a:t>2001</a:t>
                      </a:r>
                      <a:endParaRPr lang="es-EC" dirty="0"/>
                    </a:p>
                  </a:txBody>
                  <a:tcPr/>
                </a:tc>
                <a:tc>
                  <a:txBody>
                    <a:bodyPr/>
                    <a:lstStyle/>
                    <a:p>
                      <a:r>
                        <a:rPr lang="es-EC" dirty="0" smtClean="0"/>
                        <a:t>Se adopta la Declaración y Programa de Acción de </a:t>
                      </a:r>
                      <a:r>
                        <a:rPr lang="es-EC" dirty="0" err="1" smtClean="0"/>
                        <a:t>Durban</a:t>
                      </a:r>
                      <a:r>
                        <a:rPr lang="es-EC" baseline="0" dirty="0" smtClean="0"/>
                        <a:t> </a:t>
                      </a:r>
                      <a:r>
                        <a:rPr lang="es-EC" dirty="0" smtClean="0"/>
                        <a:t>contra el racismo y la xenofobia, instaurando las acciones afirmativas dentro de otras</a:t>
                      </a:r>
                      <a:r>
                        <a:rPr lang="es-EC" baseline="0" dirty="0" smtClean="0"/>
                        <a:t> medidas</a:t>
                      </a:r>
                      <a:r>
                        <a:rPr lang="es-EC" dirty="0" smtClean="0"/>
                        <a:t>.</a:t>
                      </a:r>
                      <a:endParaRPr lang="es-EC" dirty="0"/>
                    </a:p>
                  </a:txBody>
                  <a:tcPr/>
                </a:tc>
              </a:tr>
              <a:tr h="370840">
                <a:tc>
                  <a:txBody>
                    <a:bodyPr/>
                    <a:lstStyle/>
                    <a:p>
                      <a:r>
                        <a:rPr lang="es-EC" dirty="0" smtClean="0"/>
                        <a:t>2010</a:t>
                      </a:r>
                      <a:endParaRPr lang="es-EC" dirty="0"/>
                    </a:p>
                  </a:txBody>
                  <a:tcPr/>
                </a:tc>
                <a:tc>
                  <a:txBody>
                    <a:bodyPr/>
                    <a:lstStyle/>
                    <a:p>
                      <a:r>
                        <a:rPr lang="es-EC" dirty="0" smtClean="0"/>
                        <a:t>Se proclama</a:t>
                      </a:r>
                      <a:r>
                        <a:rPr lang="es-EC" baseline="0" dirty="0" smtClean="0"/>
                        <a:t> al 2011 como el Año Internacional de los </a:t>
                      </a:r>
                      <a:r>
                        <a:rPr lang="es-EC" baseline="0" dirty="0" err="1" smtClean="0"/>
                        <a:t>Afrodescendientes</a:t>
                      </a:r>
                      <a:r>
                        <a:rPr lang="es-EC" baseline="0" dirty="0" smtClean="0"/>
                        <a:t>.</a:t>
                      </a:r>
                      <a:endParaRPr lang="es-EC" dirty="0"/>
                    </a:p>
                  </a:txBody>
                  <a:tcPr/>
                </a:tc>
              </a:tr>
            </a:tbl>
          </a:graphicData>
        </a:graphic>
      </p:graphicFrame>
      <p:sp>
        <p:nvSpPr>
          <p:cNvPr id="5" name="4 CuadroTexto"/>
          <p:cNvSpPr txBox="1"/>
          <p:nvPr/>
        </p:nvSpPr>
        <p:spPr>
          <a:xfrm>
            <a:off x="467544" y="6279703"/>
            <a:ext cx="7704856" cy="461665"/>
          </a:xfrm>
          <a:prstGeom prst="rect">
            <a:avLst/>
          </a:prstGeom>
          <a:noFill/>
        </p:spPr>
        <p:txBody>
          <a:bodyPr wrap="square" rtlCol="0">
            <a:spAutoFit/>
          </a:bodyPr>
          <a:lstStyle/>
          <a:p>
            <a:r>
              <a:rPr lang="es-EC" sz="1200" dirty="0" smtClean="0"/>
              <a:t>Fuente: DPE, “Módulos de Formación sobre Derechos Colectivos de los Pueblos y Nacionalidades del Ecuador”, 2012, pg. 55</a:t>
            </a:r>
            <a:endParaRPr lang="es-EC" sz="1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endParaRPr lang="es-EC"/>
          </a:p>
        </p:txBody>
      </p:sp>
      <p:sp>
        <p:nvSpPr>
          <p:cNvPr id="5" name="4 Marcador de texto"/>
          <p:cNvSpPr>
            <a:spLocks noGrp="1"/>
          </p:cNvSpPr>
          <p:nvPr>
            <p:ph type="body" idx="1"/>
          </p:nvPr>
        </p:nvSpPr>
        <p:spPr/>
        <p:txBody>
          <a:bodyPr/>
          <a:lstStyle/>
          <a:p>
            <a:endParaRPr lang="es-EC"/>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Fundición">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1129</TotalTime>
  <Words>1155</Words>
  <Application>Microsoft Office PowerPoint</Application>
  <PresentationFormat>Presentación en pantalla (4:3)</PresentationFormat>
  <Paragraphs>98</Paragraphs>
  <Slides>9</Slides>
  <Notes>4</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Mirador</vt:lpstr>
      <vt:lpstr>Derechos Colectivos</vt:lpstr>
      <vt:lpstr>Derechos Colectivos: Derechos de “Tercera Generación”</vt:lpstr>
      <vt:lpstr>Derechos de Solidaridad</vt:lpstr>
      <vt:lpstr>Derechos Colectivos</vt:lpstr>
      <vt:lpstr>Autodeterminación</vt:lpstr>
      <vt:lpstr>Más Definiciones</vt:lpstr>
      <vt:lpstr>Reconocimiento de Derechos a los Pueblos Indígenas en el DI</vt:lpstr>
      <vt:lpstr>Reconocimiento de los Derechos de los Pueblos Afrodescendientes en el DI</vt:lpstr>
      <vt:lpstr>Diapositiva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Derechos Colectivos</dc:title>
  <dc:creator>Ale</dc:creator>
  <cp:lastModifiedBy>Ale</cp:lastModifiedBy>
  <cp:revision>22</cp:revision>
  <dcterms:created xsi:type="dcterms:W3CDTF">2016-06-21T20:56:05Z</dcterms:created>
  <dcterms:modified xsi:type="dcterms:W3CDTF">2016-06-26T20:44:25Z</dcterms:modified>
</cp:coreProperties>
</file>